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3" r:id="rId5"/>
    <p:sldId id="265" r:id="rId6"/>
    <p:sldId id="258" r:id="rId7"/>
    <p:sldId id="264" r:id="rId8"/>
    <p:sldId id="259" r:id="rId9"/>
    <p:sldId id="262" r:id="rId10"/>
    <p:sldId id="260" r:id="rId11"/>
    <p:sldId id="261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C011F-D209-4184-9A75-F87649D6A63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6913CF5-A0F3-4465-A4C2-A0BBBE339527}">
      <dgm:prSet phldrT="[Текст]" custT="1"/>
      <dgm:spPr/>
      <dgm:t>
        <a:bodyPr/>
        <a:lstStyle/>
        <a:p>
          <a:r>
            <a:rPr lang="uk-UA" sz="1300" dirty="0" err="1" smtClean="0"/>
            <a:t>Роздатковий</a:t>
          </a:r>
          <a:r>
            <a:rPr lang="uk-UA" sz="1300" dirty="0" smtClean="0"/>
            <a:t> дидактичний матеріал</a:t>
          </a:r>
          <a:endParaRPr lang="uk-UA" sz="1300" dirty="0"/>
        </a:p>
      </dgm:t>
    </dgm:pt>
    <dgm:pt modelId="{DA0879BC-9D08-40D8-A50C-AD0B75EC1233}" type="parTrans" cxnId="{1B0DE97E-7007-49A0-8BC9-3BA3F0F9BD19}">
      <dgm:prSet/>
      <dgm:spPr/>
      <dgm:t>
        <a:bodyPr/>
        <a:lstStyle/>
        <a:p>
          <a:endParaRPr lang="uk-UA"/>
        </a:p>
      </dgm:t>
    </dgm:pt>
    <dgm:pt modelId="{C862ADDF-2B92-4255-8A48-4EA0ED80799E}" type="sibTrans" cxnId="{1B0DE97E-7007-49A0-8BC9-3BA3F0F9BD19}">
      <dgm:prSet/>
      <dgm:spPr/>
      <dgm:t>
        <a:bodyPr/>
        <a:lstStyle/>
        <a:p>
          <a:endParaRPr lang="uk-UA"/>
        </a:p>
      </dgm:t>
    </dgm:pt>
    <dgm:pt modelId="{280321AE-8727-429F-A06B-6B3A90F23D54}">
      <dgm:prSet phldrT="[Текст]"/>
      <dgm:spPr/>
      <dgm:t>
        <a:bodyPr/>
        <a:lstStyle/>
        <a:p>
          <a:r>
            <a:rPr lang="uk-UA" dirty="0" smtClean="0"/>
            <a:t>Уміння описувати, порівнювати, аналізувати спостережувані явища</a:t>
          </a:r>
          <a:endParaRPr lang="uk-UA" dirty="0"/>
        </a:p>
      </dgm:t>
    </dgm:pt>
    <dgm:pt modelId="{BB35E72B-7BE8-443D-944E-B0AF7503B15F}" type="parTrans" cxnId="{4A034C42-0708-4DD8-8D06-64AC130AF536}">
      <dgm:prSet/>
      <dgm:spPr/>
      <dgm:t>
        <a:bodyPr/>
        <a:lstStyle/>
        <a:p>
          <a:endParaRPr lang="uk-UA"/>
        </a:p>
      </dgm:t>
    </dgm:pt>
    <dgm:pt modelId="{F7D65E42-B66F-4BBA-94B3-76385B3DEC94}" type="sibTrans" cxnId="{4A034C42-0708-4DD8-8D06-64AC130AF536}">
      <dgm:prSet/>
      <dgm:spPr/>
      <dgm:t>
        <a:bodyPr/>
        <a:lstStyle/>
        <a:p>
          <a:endParaRPr lang="uk-UA"/>
        </a:p>
      </dgm:t>
    </dgm:pt>
    <dgm:pt modelId="{B448172A-20F4-422B-AF0E-A41C41AC89D7}">
      <dgm:prSet phldrT="[Текст]" custT="1"/>
      <dgm:spPr/>
      <dgm:t>
        <a:bodyPr/>
        <a:lstStyle/>
        <a:p>
          <a:r>
            <a:rPr lang="uk-UA" sz="1300" dirty="0" smtClean="0"/>
            <a:t>Складання локальних індивідуальних завдань</a:t>
          </a:r>
          <a:endParaRPr lang="uk-UA" sz="1300" dirty="0"/>
        </a:p>
      </dgm:t>
    </dgm:pt>
    <dgm:pt modelId="{18882182-64F0-40FB-9A11-F025B631C1CC}" type="parTrans" cxnId="{7EB98DC7-0E60-4992-A432-469DF037B805}">
      <dgm:prSet/>
      <dgm:spPr/>
      <dgm:t>
        <a:bodyPr/>
        <a:lstStyle/>
        <a:p>
          <a:endParaRPr lang="uk-UA"/>
        </a:p>
      </dgm:t>
    </dgm:pt>
    <dgm:pt modelId="{FC5D0A8F-3C61-43ED-B8F1-8CC19A9B0AEC}" type="sibTrans" cxnId="{7EB98DC7-0E60-4992-A432-469DF037B805}">
      <dgm:prSet/>
      <dgm:spPr/>
      <dgm:t>
        <a:bodyPr/>
        <a:lstStyle/>
        <a:p>
          <a:endParaRPr lang="uk-UA"/>
        </a:p>
      </dgm:t>
    </dgm:pt>
    <dgm:pt modelId="{D77F5B84-42AE-4531-92E8-388C669D1D43}">
      <dgm:prSet phldrT="[Текст]"/>
      <dgm:spPr/>
      <dgm:t>
        <a:bodyPr/>
        <a:lstStyle/>
        <a:p>
          <a:r>
            <a:rPr lang="uk-UA" dirty="0" smtClean="0"/>
            <a:t>Уміння прогнозувати властивості речовин на основі їх будови, планувати експеримент</a:t>
          </a:r>
          <a:endParaRPr lang="uk-UA" dirty="0"/>
        </a:p>
      </dgm:t>
    </dgm:pt>
    <dgm:pt modelId="{AA1586B5-13D6-44ED-9882-D181CCA43BEC}" type="parTrans" cxnId="{4A933C8A-CF1C-4A9C-BB04-F486B7554031}">
      <dgm:prSet/>
      <dgm:spPr/>
      <dgm:t>
        <a:bodyPr/>
        <a:lstStyle/>
        <a:p>
          <a:endParaRPr lang="uk-UA"/>
        </a:p>
      </dgm:t>
    </dgm:pt>
    <dgm:pt modelId="{204EA045-B522-4D04-8DE6-4CFE405A8A9B}" type="sibTrans" cxnId="{4A933C8A-CF1C-4A9C-BB04-F486B7554031}">
      <dgm:prSet/>
      <dgm:spPr/>
      <dgm:t>
        <a:bodyPr/>
        <a:lstStyle/>
        <a:p>
          <a:endParaRPr lang="uk-UA"/>
        </a:p>
      </dgm:t>
    </dgm:pt>
    <dgm:pt modelId="{ED3F77C9-A298-4451-96C3-B7D7D8AEC753}">
      <dgm:prSet phldrT="[Текст]" custT="1"/>
      <dgm:spPr/>
      <dgm:t>
        <a:bodyPr/>
        <a:lstStyle/>
        <a:p>
          <a:r>
            <a:rPr lang="uk-UA" sz="1300" dirty="0" smtClean="0"/>
            <a:t>Диференційовані завдання для роботи учнів у групах</a:t>
          </a:r>
          <a:endParaRPr lang="uk-UA" sz="1300" dirty="0"/>
        </a:p>
      </dgm:t>
    </dgm:pt>
    <dgm:pt modelId="{E8CA0DC1-DDE6-444A-9DE8-F68E7443DE33}" type="parTrans" cxnId="{6A597069-9F13-4D76-A5F1-A4FD29DB53F5}">
      <dgm:prSet/>
      <dgm:spPr/>
      <dgm:t>
        <a:bodyPr/>
        <a:lstStyle/>
        <a:p>
          <a:endParaRPr lang="uk-UA"/>
        </a:p>
      </dgm:t>
    </dgm:pt>
    <dgm:pt modelId="{3C23B109-83AF-4682-A295-FF374C869602}" type="sibTrans" cxnId="{6A597069-9F13-4D76-A5F1-A4FD29DB53F5}">
      <dgm:prSet/>
      <dgm:spPr/>
      <dgm:t>
        <a:bodyPr/>
        <a:lstStyle/>
        <a:p>
          <a:endParaRPr lang="uk-UA"/>
        </a:p>
      </dgm:t>
    </dgm:pt>
    <dgm:pt modelId="{2F231342-5CBF-4E79-BECC-6F832F107313}">
      <dgm:prSet phldrT="[Текст]"/>
      <dgm:spPr/>
      <dgm:t>
        <a:bodyPr/>
        <a:lstStyle/>
        <a:p>
          <a:r>
            <a:rPr lang="uk-UA" dirty="0" smtClean="0"/>
            <a:t>Уміння виділяти головне, робити висновки на основі результатів експериментів</a:t>
          </a:r>
          <a:endParaRPr lang="uk-UA" dirty="0"/>
        </a:p>
      </dgm:t>
    </dgm:pt>
    <dgm:pt modelId="{2C973C13-AC75-4214-AB4A-03314F48AEB3}" type="parTrans" cxnId="{82C83D16-349E-40CF-8AA2-47DAE846A597}">
      <dgm:prSet/>
      <dgm:spPr/>
      <dgm:t>
        <a:bodyPr/>
        <a:lstStyle/>
        <a:p>
          <a:endParaRPr lang="uk-UA"/>
        </a:p>
      </dgm:t>
    </dgm:pt>
    <dgm:pt modelId="{9961DE2A-9C62-40D4-956D-3044761C56A7}" type="sibTrans" cxnId="{82C83D16-349E-40CF-8AA2-47DAE846A597}">
      <dgm:prSet/>
      <dgm:spPr/>
      <dgm:t>
        <a:bodyPr/>
        <a:lstStyle/>
        <a:p>
          <a:endParaRPr lang="uk-UA"/>
        </a:p>
      </dgm:t>
    </dgm:pt>
    <dgm:pt modelId="{E580BEDD-8526-490A-93DD-CCE3B27557B8}">
      <dgm:prSet custT="1"/>
      <dgm:spPr/>
      <dgm:t>
        <a:bodyPr/>
        <a:lstStyle/>
        <a:p>
          <a:r>
            <a:rPr lang="uk-UA" sz="2400" dirty="0" smtClean="0"/>
            <a:t>Формування нових умінь</a:t>
          </a:r>
          <a:endParaRPr lang="uk-UA" sz="2400" dirty="0"/>
        </a:p>
      </dgm:t>
    </dgm:pt>
    <dgm:pt modelId="{42F8057E-4286-4C6D-82C4-12859D10A6B1}" type="parTrans" cxnId="{87807E6A-6D24-43CA-8086-393D40BA0107}">
      <dgm:prSet/>
      <dgm:spPr/>
      <dgm:t>
        <a:bodyPr/>
        <a:lstStyle/>
        <a:p>
          <a:endParaRPr lang="uk-UA"/>
        </a:p>
      </dgm:t>
    </dgm:pt>
    <dgm:pt modelId="{5180D15C-E832-41C1-A123-6C5B755D23E5}" type="sibTrans" cxnId="{87807E6A-6D24-43CA-8086-393D40BA0107}">
      <dgm:prSet/>
      <dgm:spPr/>
      <dgm:t>
        <a:bodyPr/>
        <a:lstStyle/>
        <a:p>
          <a:endParaRPr lang="uk-UA"/>
        </a:p>
      </dgm:t>
    </dgm:pt>
    <dgm:pt modelId="{97FD8247-3B06-4D29-9907-9AFCF797389C}">
      <dgm:prSet/>
      <dgm:spPr/>
      <dgm:t>
        <a:bodyPr/>
        <a:lstStyle/>
        <a:p>
          <a:r>
            <a:rPr lang="uk-UA" dirty="0" smtClean="0"/>
            <a:t>Уміння використовувати теоретичні знання на практиці</a:t>
          </a:r>
          <a:endParaRPr lang="uk-UA" dirty="0"/>
        </a:p>
      </dgm:t>
    </dgm:pt>
    <dgm:pt modelId="{B22E61E6-5001-4058-B818-7DFE87119367}" type="parTrans" cxnId="{68FE9B20-4B0A-44B0-A19D-4DA4F6917240}">
      <dgm:prSet/>
      <dgm:spPr/>
      <dgm:t>
        <a:bodyPr/>
        <a:lstStyle/>
        <a:p>
          <a:endParaRPr lang="uk-UA"/>
        </a:p>
      </dgm:t>
    </dgm:pt>
    <dgm:pt modelId="{4F047B84-842D-4AC5-8340-66D21423F095}" type="sibTrans" cxnId="{68FE9B20-4B0A-44B0-A19D-4DA4F6917240}">
      <dgm:prSet/>
      <dgm:spPr/>
      <dgm:t>
        <a:bodyPr/>
        <a:lstStyle/>
        <a:p>
          <a:endParaRPr lang="uk-UA"/>
        </a:p>
      </dgm:t>
    </dgm:pt>
    <dgm:pt modelId="{321990BC-1D2C-471B-8A9D-75864E439F8B}">
      <dgm:prSet custT="1"/>
      <dgm:spPr/>
      <dgm:t>
        <a:bodyPr/>
        <a:lstStyle/>
        <a:p>
          <a:r>
            <a:rPr lang="uk-UA" sz="1300" dirty="0" smtClean="0"/>
            <a:t>Участь в олімпіадах, конкурсах, турнірах</a:t>
          </a:r>
          <a:endParaRPr lang="uk-UA" sz="1300" dirty="0"/>
        </a:p>
      </dgm:t>
    </dgm:pt>
    <dgm:pt modelId="{A5D9E570-D5A6-4FFD-A4C6-881445AF1D29}" type="parTrans" cxnId="{1EF28F6C-6365-44E2-B346-588AE6187DD7}">
      <dgm:prSet/>
      <dgm:spPr/>
      <dgm:t>
        <a:bodyPr/>
        <a:lstStyle/>
        <a:p>
          <a:endParaRPr lang="uk-UA"/>
        </a:p>
      </dgm:t>
    </dgm:pt>
    <dgm:pt modelId="{AC4287BD-C7A7-4DEE-BE1A-CA0A8669D993}" type="sibTrans" cxnId="{1EF28F6C-6365-44E2-B346-588AE6187DD7}">
      <dgm:prSet/>
      <dgm:spPr/>
      <dgm:t>
        <a:bodyPr/>
        <a:lstStyle/>
        <a:p>
          <a:endParaRPr lang="uk-UA"/>
        </a:p>
      </dgm:t>
    </dgm:pt>
    <dgm:pt modelId="{96C512DA-2891-42FE-9C1F-16A583BF183A}" type="pres">
      <dgm:prSet presAssocID="{0F5C011F-D209-4184-9A75-F87649D6A63B}" presName="Name0" presStyleCnt="0">
        <dgm:presLayoutVars>
          <dgm:dir/>
          <dgm:animLvl val="lvl"/>
          <dgm:resizeHandles val="exact"/>
        </dgm:presLayoutVars>
      </dgm:prSet>
      <dgm:spPr/>
    </dgm:pt>
    <dgm:pt modelId="{CDEDB873-2BA3-44E7-A1B9-58E8514465B6}" type="pres">
      <dgm:prSet presAssocID="{E580BEDD-8526-490A-93DD-CCE3B27557B8}" presName="linNode" presStyleCnt="0"/>
      <dgm:spPr/>
    </dgm:pt>
    <dgm:pt modelId="{A0B86625-4ED5-425A-8B57-4BE7F8DECB2C}" type="pres">
      <dgm:prSet presAssocID="{E580BEDD-8526-490A-93DD-CCE3B27557B8}" presName="parentText" presStyleLbl="node1" presStyleIdx="0" presStyleCnt="5" custScaleX="277778" custScaleY="91796" custLinFactNeighborX="699" custLinFactNeighborY="-102">
        <dgm:presLayoutVars>
          <dgm:chMax val="1"/>
          <dgm:bulletEnabled val="1"/>
        </dgm:presLayoutVars>
      </dgm:prSet>
      <dgm:spPr/>
    </dgm:pt>
    <dgm:pt modelId="{95AB1333-68F4-455B-BCD0-4B0E5AF10687}" type="pres">
      <dgm:prSet presAssocID="{5180D15C-E832-41C1-A123-6C5B755D23E5}" presName="sp" presStyleCnt="0"/>
      <dgm:spPr/>
    </dgm:pt>
    <dgm:pt modelId="{C8AD3787-68D6-41B6-AEF5-F1032062916B}" type="pres">
      <dgm:prSet presAssocID="{16913CF5-A0F3-4465-A4C2-A0BBBE339527}" presName="linNode" presStyleCnt="0"/>
      <dgm:spPr/>
    </dgm:pt>
    <dgm:pt modelId="{85DDD7C2-ED09-48A6-8978-73596D4DAD0A}" type="pres">
      <dgm:prSet presAssocID="{16913CF5-A0F3-4465-A4C2-A0BBBE33952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AAA112E-6FB7-43F8-A3FC-4E8825F13EA3}" type="pres">
      <dgm:prSet presAssocID="{16913CF5-A0F3-4465-A4C2-A0BBBE33952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CC578B-FAE2-4126-B219-D890CC609B5B}" type="pres">
      <dgm:prSet presAssocID="{C862ADDF-2B92-4255-8A48-4EA0ED80799E}" presName="sp" presStyleCnt="0"/>
      <dgm:spPr/>
    </dgm:pt>
    <dgm:pt modelId="{32938FC9-7B84-4509-B81C-B8639396A183}" type="pres">
      <dgm:prSet presAssocID="{B448172A-20F4-422B-AF0E-A41C41AC89D7}" presName="linNode" presStyleCnt="0"/>
      <dgm:spPr/>
    </dgm:pt>
    <dgm:pt modelId="{71720594-97BB-467F-91E5-2FD9C1F87327}" type="pres">
      <dgm:prSet presAssocID="{B448172A-20F4-422B-AF0E-A41C41AC89D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1F44159-96C4-4CA7-9BFD-9A76291890E3}" type="pres">
      <dgm:prSet presAssocID="{B448172A-20F4-422B-AF0E-A41C41AC89D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CFE5D2-C870-44AE-A413-588BA3E9AB14}" type="pres">
      <dgm:prSet presAssocID="{FC5D0A8F-3C61-43ED-B8F1-8CC19A9B0AEC}" presName="sp" presStyleCnt="0"/>
      <dgm:spPr/>
    </dgm:pt>
    <dgm:pt modelId="{3225705E-EFE5-4A69-A7D4-4EC3D61016BD}" type="pres">
      <dgm:prSet presAssocID="{ED3F77C9-A298-4451-96C3-B7D7D8AEC753}" presName="linNode" presStyleCnt="0"/>
      <dgm:spPr/>
    </dgm:pt>
    <dgm:pt modelId="{EE15516C-C510-4A33-B57F-378698D804C5}" type="pres">
      <dgm:prSet presAssocID="{ED3F77C9-A298-4451-96C3-B7D7D8AEC75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2B2C36-97E3-47A4-B033-3549A700109F}" type="pres">
      <dgm:prSet presAssocID="{ED3F77C9-A298-4451-96C3-B7D7D8AEC75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41C1F5-148C-4ADE-9FF9-8A0CD0BFCAE3}" type="pres">
      <dgm:prSet presAssocID="{3C23B109-83AF-4682-A295-FF374C869602}" presName="sp" presStyleCnt="0"/>
      <dgm:spPr/>
    </dgm:pt>
    <dgm:pt modelId="{B33C99F3-CA36-4D8E-83C5-3AB73789B216}" type="pres">
      <dgm:prSet presAssocID="{321990BC-1D2C-471B-8A9D-75864E439F8B}" presName="linNode" presStyleCnt="0"/>
      <dgm:spPr/>
    </dgm:pt>
    <dgm:pt modelId="{4BA1DE4C-4ACF-4A30-A83D-A6A8379926FA}" type="pres">
      <dgm:prSet presAssocID="{321990BC-1D2C-471B-8A9D-75864E439F8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48FB8D-97F9-4398-B129-558F33B5924E}" type="pres">
      <dgm:prSet presAssocID="{321990BC-1D2C-471B-8A9D-75864E439F8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8FE9B20-4B0A-44B0-A19D-4DA4F6917240}" srcId="{321990BC-1D2C-471B-8A9D-75864E439F8B}" destId="{97FD8247-3B06-4D29-9907-9AFCF797389C}" srcOrd="0" destOrd="0" parTransId="{B22E61E6-5001-4058-B818-7DFE87119367}" sibTransId="{4F047B84-842D-4AC5-8340-66D21423F095}"/>
    <dgm:cxn modelId="{35CEE2E9-5D03-46CD-97AB-06E94A4EC4F1}" type="presOf" srcId="{321990BC-1D2C-471B-8A9D-75864E439F8B}" destId="{4BA1DE4C-4ACF-4A30-A83D-A6A8379926FA}" srcOrd="0" destOrd="0" presId="urn:microsoft.com/office/officeart/2005/8/layout/vList5"/>
    <dgm:cxn modelId="{C2E58990-0D85-41FA-9CB0-9FC91B9F2325}" type="presOf" srcId="{97FD8247-3B06-4D29-9907-9AFCF797389C}" destId="{EF48FB8D-97F9-4398-B129-558F33B5924E}" srcOrd="0" destOrd="0" presId="urn:microsoft.com/office/officeart/2005/8/layout/vList5"/>
    <dgm:cxn modelId="{B00586A0-BB6F-4D06-B39B-3ABF833F54A9}" type="presOf" srcId="{ED3F77C9-A298-4451-96C3-B7D7D8AEC753}" destId="{EE15516C-C510-4A33-B57F-378698D804C5}" srcOrd="0" destOrd="0" presId="urn:microsoft.com/office/officeart/2005/8/layout/vList5"/>
    <dgm:cxn modelId="{D0005783-0F51-4FBC-9C95-8A13BAE41C99}" type="presOf" srcId="{16913CF5-A0F3-4465-A4C2-A0BBBE339527}" destId="{85DDD7C2-ED09-48A6-8978-73596D4DAD0A}" srcOrd="0" destOrd="0" presId="urn:microsoft.com/office/officeart/2005/8/layout/vList5"/>
    <dgm:cxn modelId="{1B0DE97E-7007-49A0-8BC9-3BA3F0F9BD19}" srcId="{0F5C011F-D209-4184-9A75-F87649D6A63B}" destId="{16913CF5-A0F3-4465-A4C2-A0BBBE339527}" srcOrd="1" destOrd="0" parTransId="{DA0879BC-9D08-40D8-A50C-AD0B75EC1233}" sibTransId="{C862ADDF-2B92-4255-8A48-4EA0ED80799E}"/>
    <dgm:cxn modelId="{87807E6A-6D24-43CA-8086-393D40BA0107}" srcId="{0F5C011F-D209-4184-9A75-F87649D6A63B}" destId="{E580BEDD-8526-490A-93DD-CCE3B27557B8}" srcOrd="0" destOrd="0" parTransId="{42F8057E-4286-4C6D-82C4-12859D10A6B1}" sibTransId="{5180D15C-E832-41C1-A123-6C5B755D23E5}"/>
    <dgm:cxn modelId="{4A034C42-0708-4DD8-8D06-64AC130AF536}" srcId="{16913CF5-A0F3-4465-A4C2-A0BBBE339527}" destId="{280321AE-8727-429F-A06B-6B3A90F23D54}" srcOrd="0" destOrd="0" parTransId="{BB35E72B-7BE8-443D-944E-B0AF7503B15F}" sibTransId="{F7D65E42-B66F-4BBA-94B3-76385B3DEC94}"/>
    <dgm:cxn modelId="{5AAEB315-3AAE-4985-9236-32542F2CC3E0}" type="presOf" srcId="{280321AE-8727-429F-A06B-6B3A90F23D54}" destId="{3AAA112E-6FB7-43F8-A3FC-4E8825F13EA3}" srcOrd="0" destOrd="0" presId="urn:microsoft.com/office/officeart/2005/8/layout/vList5"/>
    <dgm:cxn modelId="{C0FDD16A-BB22-4B96-BBD5-02F006976221}" type="presOf" srcId="{0F5C011F-D209-4184-9A75-F87649D6A63B}" destId="{96C512DA-2891-42FE-9C1F-16A583BF183A}" srcOrd="0" destOrd="0" presId="urn:microsoft.com/office/officeart/2005/8/layout/vList5"/>
    <dgm:cxn modelId="{FDBDA430-00EC-4C50-8FF0-E3F0F2F62708}" type="presOf" srcId="{2F231342-5CBF-4E79-BECC-6F832F107313}" destId="{B02B2C36-97E3-47A4-B033-3549A700109F}" srcOrd="0" destOrd="0" presId="urn:microsoft.com/office/officeart/2005/8/layout/vList5"/>
    <dgm:cxn modelId="{6A597069-9F13-4D76-A5F1-A4FD29DB53F5}" srcId="{0F5C011F-D209-4184-9A75-F87649D6A63B}" destId="{ED3F77C9-A298-4451-96C3-B7D7D8AEC753}" srcOrd="3" destOrd="0" parTransId="{E8CA0DC1-DDE6-444A-9DE8-F68E7443DE33}" sibTransId="{3C23B109-83AF-4682-A295-FF374C869602}"/>
    <dgm:cxn modelId="{4C164893-0EF4-460A-A20E-A90885EF5821}" type="presOf" srcId="{E580BEDD-8526-490A-93DD-CCE3B27557B8}" destId="{A0B86625-4ED5-425A-8B57-4BE7F8DECB2C}" srcOrd="0" destOrd="0" presId="urn:microsoft.com/office/officeart/2005/8/layout/vList5"/>
    <dgm:cxn modelId="{40374869-124B-4FF5-A834-C501A28B9456}" type="presOf" srcId="{B448172A-20F4-422B-AF0E-A41C41AC89D7}" destId="{71720594-97BB-467F-91E5-2FD9C1F87327}" srcOrd="0" destOrd="0" presId="urn:microsoft.com/office/officeart/2005/8/layout/vList5"/>
    <dgm:cxn modelId="{1EF28F6C-6365-44E2-B346-588AE6187DD7}" srcId="{0F5C011F-D209-4184-9A75-F87649D6A63B}" destId="{321990BC-1D2C-471B-8A9D-75864E439F8B}" srcOrd="4" destOrd="0" parTransId="{A5D9E570-D5A6-4FFD-A4C6-881445AF1D29}" sibTransId="{AC4287BD-C7A7-4DEE-BE1A-CA0A8669D993}"/>
    <dgm:cxn modelId="{82C83D16-349E-40CF-8AA2-47DAE846A597}" srcId="{ED3F77C9-A298-4451-96C3-B7D7D8AEC753}" destId="{2F231342-5CBF-4E79-BECC-6F832F107313}" srcOrd="0" destOrd="0" parTransId="{2C973C13-AC75-4214-AB4A-03314F48AEB3}" sibTransId="{9961DE2A-9C62-40D4-956D-3044761C56A7}"/>
    <dgm:cxn modelId="{4A933C8A-CF1C-4A9C-BB04-F486B7554031}" srcId="{B448172A-20F4-422B-AF0E-A41C41AC89D7}" destId="{D77F5B84-42AE-4531-92E8-388C669D1D43}" srcOrd="0" destOrd="0" parTransId="{AA1586B5-13D6-44ED-9882-D181CCA43BEC}" sibTransId="{204EA045-B522-4D04-8DE6-4CFE405A8A9B}"/>
    <dgm:cxn modelId="{7EB98DC7-0E60-4992-A432-469DF037B805}" srcId="{0F5C011F-D209-4184-9A75-F87649D6A63B}" destId="{B448172A-20F4-422B-AF0E-A41C41AC89D7}" srcOrd="2" destOrd="0" parTransId="{18882182-64F0-40FB-9A11-F025B631C1CC}" sibTransId="{FC5D0A8F-3C61-43ED-B8F1-8CC19A9B0AEC}"/>
    <dgm:cxn modelId="{1766BFE2-83E0-4847-84B6-59D07D6C2BAB}" type="presOf" srcId="{D77F5B84-42AE-4531-92E8-388C669D1D43}" destId="{71F44159-96C4-4CA7-9BFD-9A76291890E3}" srcOrd="0" destOrd="0" presId="urn:microsoft.com/office/officeart/2005/8/layout/vList5"/>
    <dgm:cxn modelId="{24FB3CEE-FA29-415A-82CD-B0FB857EC6DB}" type="presParOf" srcId="{96C512DA-2891-42FE-9C1F-16A583BF183A}" destId="{CDEDB873-2BA3-44E7-A1B9-58E8514465B6}" srcOrd="0" destOrd="0" presId="urn:microsoft.com/office/officeart/2005/8/layout/vList5"/>
    <dgm:cxn modelId="{ECD0D596-13EC-4555-9A28-DD53E71C7F04}" type="presParOf" srcId="{CDEDB873-2BA3-44E7-A1B9-58E8514465B6}" destId="{A0B86625-4ED5-425A-8B57-4BE7F8DECB2C}" srcOrd="0" destOrd="0" presId="urn:microsoft.com/office/officeart/2005/8/layout/vList5"/>
    <dgm:cxn modelId="{65AEAE28-E40F-43A4-BB52-32CFCBE44DD9}" type="presParOf" srcId="{96C512DA-2891-42FE-9C1F-16A583BF183A}" destId="{95AB1333-68F4-455B-BCD0-4B0E5AF10687}" srcOrd="1" destOrd="0" presId="urn:microsoft.com/office/officeart/2005/8/layout/vList5"/>
    <dgm:cxn modelId="{7C118A34-C2F8-43F0-9CD0-6A4A96CB6418}" type="presParOf" srcId="{96C512DA-2891-42FE-9C1F-16A583BF183A}" destId="{C8AD3787-68D6-41B6-AEF5-F1032062916B}" srcOrd="2" destOrd="0" presId="urn:microsoft.com/office/officeart/2005/8/layout/vList5"/>
    <dgm:cxn modelId="{A5507A75-4606-466C-B714-04DB9385ECF2}" type="presParOf" srcId="{C8AD3787-68D6-41B6-AEF5-F1032062916B}" destId="{85DDD7C2-ED09-48A6-8978-73596D4DAD0A}" srcOrd="0" destOrd="0" presId="urn:microsoft.com/office/officeart/2005/8/layout/vList5"/>
    <dgm:cxn modelId="{CF3AD9F1-C820-43BC-94D8-37394FD0CE98}" type="presParOf" srcId="{C8AD3787-68D6-41B6-AEF5-F1032062916B}" destId="{3AAA112E-6FB7-43F8-A3FC-4E8825F13EA3}" srcOrd="1" destOrd="0" presId="urn:microsoft.com/office/officeart/2005/8/layout/vList5"/>
    <dgm:cxn modelId="{27798A4F-CEFA-45AE-BE6C-67E3CFDD0EF0}" type="presParOf" srcId="{96C512DA-2891-42FE-9C1F-16A583BF183A}" destId="{D8CC578B-FAE2-4126-B219-D890CC609B5B}" srcOrd="3" destOrd="0" presId="urn:microsoft.com/office/officeart/2005/8/layout/vList5"/>
    <dgm:cxn modelId="{21B05E59-7AAF-4C38-912C-4C959F9C6DC9}" type="presParOf" srcId="{96C512DA-2891-42FE-9C1F-16A583BF183A}" destId="{32938FC9-7B84-4509-B81C-B8639396A183}" srcOrd="4" destOrd="0" presId="urn:microsoft.com/office/officeart/2005/8/layout/vList5"/>
    <dgm:cxn modelId="{66CD6646-473D-45FA-8F65-F1ECB5DCF282}" type="presParOf" srcId="{32938FC9-7B84-4509-B81C-B8639396A183}" destId="{71720594-97BB-467F-91E5-2FD9C1F87327}" srcOrd="0" destOrd="0" presId="urn:microsoft.com/office/officeart/2005/8/layout/vList5"/>
    <dgm:cxn modelId="{0D17356D-E001-4402-9F6D-304DCB022B20}" type="presParOf" srcId="{32938FC9-7B84-4509-B81C-B8639396A183}" destId="{71F44159-96C4-4CA7-9BFD-9A76291890E3}" srcOrd="1" destOrd="0" presId="urn:microsoft.com/office/officeart/2005/8/layout/vList5"/>
    <dgm:cxn modelId="{F06D0608-7741-4049-A377-B954E2EDD7F9}" type="presParOf" srcId="{96C512DA-2891-42FE-9C1F-16A583BF183A}" destId="{92CFE5D2-C870-44AE-A413-588BA3E9AB14}" srcOrd="5" destOrd="0" presId="urn:microsoft.com/office/officeart/2005/8/layout/vList5"/>
    <dgm:cxn modelId="{72A85AEE-7DED-481B-8975-870870B9E8FB}" type="presParOf" srcId="{96C512DA-2891-42FE-9C1F-16A583BF183A}" destId="{3225705E-EFE5-4A69-A7D4-4EC3D61016BD}" srcOrd="6" destOrd="0" presId="urn:microsoft.com/office/officeart/2005/8/layout/vList5"/>
    <dgm:cxn modelId="{483CF966-2D63-4398-91D7-9478D8725443}" type="presParOf" srcId="{3225705E-EFE5-4A69-A7D4-4EC3D61016BD}" destId="{EE15516C-C510-4A33-B57F-378698D804C5}" srcOrd="0" destOrd="0" presId="urn:microsoft.com/office/officeart/2005/8/layout/vList5"/>
    <dgm:cxn modelId="{347B7C80-296C-420A-A19F-5400FB0C3920}" type="presParOf" srcId="{3225705E-EFE5-4A69-A7D4-4EC3D61016BD}" destId="{B02B2C36-97E3-47A4-B033-3549A700109F}" srcOrd="1" destOrd="0" presId="urn:microsoft.com/office/officeart/2005/8/layout/vList5"/>
    <dgm:cxn modelId="{71872873-BD85-4A77-8A3A-235ECA7D6445}" type="presParOf" srcId="{96C512DA-2891-42FE-9C1F-16A583BF183A}" destId="{2541C1F5-148C-4ADE-9FF9-8A0CD0BFCAE3}" srcOrd="7" destOrd="0" presId="urn:microsoft.com/office/officeart/2005/8/layout/vList5"/>
    <dgm:cxn modelId="{9E7C8D8F-399C-4D51-991A-73EE68E0DDF5}" type="presParOf" srcId="{96C512DA-2891-42FE-9C1F-16A583BF183A}" destId="{B33C99F3-CA36-4D8E-83C5-3AB73789B216}" srcOrd="8" destOrd="0" presId="urn:microsoft.com/office/officeart/2005/8/layout/vList5"/>
    <dgm:cxn modelId="{4CA3754C-6755-4AA5-9FB8-BA6DE7219FE7}" type="presParOf" srcId="{B33C99F3-CA36-4D8E-83C5-3AB73789B216}" destId="{4BA1DE4C-4ACF-4A30-A83D-A6A8379926FA}" srcOrd="0" destOrd="0" presId="urn:microsoft.com/office/officeart/2005/8/layout/vList5"/>
    <dgm:cxn modelId="{6BE66058-1D59-438B-8ED2-44CA51785E59}" type="presParOf" srcId="{B33C99F3-CA36-4D8E-83C5-3AB73789B216}" destId="{EF48FB8D-97F9-4398-B129-558F33B592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C011F-D209-4184-9A75-F87649D6A63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0321AE-8727-429F-A06B-6B3A90F23D54}">
      <dgm:prSet phldrT="[Текст]"/>
      <dgm:spPr/>
      <dgm:t>
        <a:bodyPr/>
        <a:lstStyle/>
        <a:p>
          <a:r>
            <a:rPr lang="uk-UA" dirty="0" smtClean="0"/>
            <a:t>Знання методів узагальнення і систематизації інтегративного матеріалу із різних навчальних дисциплін, методів наукового дослідження</a:t>
          </a:r>
          <a:endParaRPr lang="uk-UA" dirty="0"/>
        </a:p>
      </dgm:t>
    </dgm:pt>
    <dgm:pt modelId="{BB35E72B-7BE8-443D-944E-B0AF7503B15F}" type="parTrans" cxnId="{4A034C42-0708-4DD8-8D06-64AC130AF536}">
      <dgm:prSet/>
      <dgm:spPr/>
      <dgm:t>
        <a:bodyPr/>
        <a:lstStyle/>
        <a:p>
          <a:endParaRPr lang="uk-UA"/>
        </a:p>
      </dgm:t>
    </dgm:pt>
    <dgm:pt modelId="{F7D65E42-B66F-4BBA-94B3-76385B3DEC94}" type="sibTrans" cxnId="{4A034C42-0708-4DD8-8D06-64AC130AF536}">
      <dgm:prSet/>
      <dgm:spPr/>
      <dgm:t>
        <a:bodyPr/>
        <a:lstStyle/>
        <a:p>
          <a:endParaRPr lang="uk-UA"/>
        </a:p>
      </dgm:t>
    </dgm:pt>
    <dgm:pt modelId="{B448172A-20F4-422B-AF0E-A41C41AC89D7}">
      <dgm:prSet phldrT="[Текст]" custT="1"/>
      <dgm:spPr/>
      <dgm:t>
        <a:bodyPr/>
        <a:lstStyle/>
        <a:p>
          <a:r>
            <a:rPr lang="uk-UA" sz="1300" smtClean="0"/>
            <a:t>Збільшення питомої ваги практичних знань</a:t>
          </a:r>
          <a:endParaRPr lang="uk-UA" sz="1300" dirty="0"/>
        </a:p>
      </dgm:t>
    </dgm:pt>
    <dgm:pt modelId="{18882182-64F0-40FB-9A11-F025B631C1CC}" type="parTrans" cxnId="{7EB98DC7-0E60-4992-A432-469DF037B805}">
      <dgm:prSet/>
      <dgm:spPr/>
      <dgm:t>
        <a:bodyPr/>
        <a:lstStyle/>
        <a:p>
          <a:endParaRPr lang="uk-UA"/>
        </a:p>
      </dgm:t>
    </dgm:pt>
    <dgm:pt modelId="{FC5D0A8F-3C61-43ED-B8F1-8CC19A9B0AEC}" type="sibTrans" cxnId="{7EB98DC7-0E60-4992-A432-469DF037B805}">
      <dgm:prSet/>
      <dgm:spPr/>
      <dgm:t>
        <a:bodyPr/>
        <a:lstStyle/>
        <a:p>
          <a:endParaRPr lang="uk-UA"/>
        </a:p>
      </dgm:t>
    </dgm:pt>
    <dgm:pt modelId="{D77F5B84-42AE-4531-92E8-388C669D1D43}">
      <dgm:prSet phldrT="[Текст]" custT="1"/>
      <dgm:spPr/>
      <dgm:t>
        <a:bodyPr/>
        <a:lstStyle/>
        <a:p>
          <a:r>
            <a:rPr lang="uk-UA" sz="1300" smtClean="0"/>
            <a:t>Знання фізико-математичних і </a:t>
          </a:r>
          <a:r>
            <a:rPr lang="uk-UA" sz="1300" dirty="0" smtClean="0"/>
            <a:t>хімічних методів розв’язування задач</a:t>
          </a:r>
          <a:endParaRPr lang="uk-UA" sz="1300" dirty="0"/>
        </a:p>
      </dgm:t>
    </dgm:pt>
    <dgm:pt modelId="{AA1586B5-13D6-44ED-9882-D181CCA43BEC}" type="parTrans" cxnId="{4A933C8A-CF1C-4A9C-BB04-F486B7554031}">
      <dgm:prSet/>
      <dgm:spPr/>
      <dgm:t>
        <a:bodyPr/>
        <a:lstStyle/>
        <a:p>
          <a:endParaRPr lang="uk-UA"/>
        </a:p>
      </dgm:t>
    </dgm:pt>
    <dgm:pt modelId="{204EA045-B522-4D04-8DE6-4CFE405A8A9B}" type="sibTrans" cxnId="{4A933C8A-CF1C-4A9C-BB04-F486B7554031}">
      <dgm:prSet/>
      <dgm:spPr/>
      <dgm:t>
        <a:bodyPr/>
        <a:lstStyle/>
        <a:p>
          <a:endParaRPr lang="uk-UA"/>
        </a:p>
      </dgm:t>
    </dgm:pt>
    <dgm:pt modelId="{ED3F77C9-A298-4451-96C3-B7D7D8AEC753}">
      <dgm:prSet phldrT="[Текст]" custT="1"/>
      <dgm:spPr/>
      <dgm:t>
        <a:bodyPr/>
        <a:lstStyle/>
        <a:p>
          <a:r>
            <a:rPr lang="uk-UA" sz="1300" smtClean="0"/>
            <a:t>Проведення інтегрованих уроків</a:t>
          </a:r>
          <a:endParaRPr lang="uk-UA" sz="1300" dirty="0"/>
        </a:p>
      </dgm:t>
    </dgm:pt>
    <dgm:pt modelId="{E8CA0DC1-DDE6-444A-9DE8-F68E7443DE33}" type="parTrans" cxnId="{6A597069-9F13-4D76-A5F1-A4FD29DB53F5}">
      <dgm:prSet/>
      <dgm:spPr/>
      <dgm:t>
        <a:bodyPr/>
        <a:lstStyle/>
        <a:p>
          <a:endParaRPr lang="uk-UA"/>
        </a:p>
      </dgm:t>
    </dgm:pt>
    <dgm:pt modelId="{3C23B109-83AF-4682-A295-FF374C869602}" type="sibTrans" cxnId="{6A597069-9F13-4D76-A5F1-A4FD29DB53F5}">
      <dgm:prSet/>
      <dgm:spPr/>
      <dgm:t>
        <a:bodyPr/>
        <a:lstStyle/>
        <a:p>
          <a:endParaRPr lang="uk-UA"/>
        </a:p>
      </dgm:t>
    </dgm:pt>
    <dgm:pt modelId="{2F231342-5CBF-4E79-BECC-6F832F107313}">
      <dgm:prSet phldrT="[Текст]" custT="1"/>
      <dgm:spPr/>
      <dgm:t>
        <a:bodyPr/>
        <a:lstStyle/>
        <a:p>
          <a:r>
            <a:rPr lang="uk-UA" sz="1300" dirty="0" smtClean="0"/>
            <a:t>Знання основних теоретичних понять хімії</a:t>
          </a:r>
          <a:endParaRPr lang="uk-UA" sz="1300" dirty="0"/>
        </a:p>
      </dgm:t>
    </dgm:pt>
    <dgm:pt modelId="{2C973C13-AC75-4214-AB4A-03314F48AEB3}" type="parTrans" cxnId="{82C83D16-349E-40CF-8AA2-47DAE846A597}">
      <dgm:prSet/>
      <dgm:spPr/>
      <dgm:t>
        <a:bodyPr/>
        <a:lstStyle/>
        <a:p>
          <a:endParaRPr lang="uk-UA"/>
        </a:p>
      </dgm:t>
    </dgm:pt>
    <dgm:pt modelId="{9961DE2A-9C62-40D4-956D-3044761C56A7}" type="sibTrans" cxnId="{82C83D16-349E-40CF-8AA2-47DAE846A597}">
      <dgm:prSet/>
      <dgm:spPr/>
      <dgm:t>
        <a:bodyPr/>
        <a:lstStyle/>
        <a:p>
          <a:endParaRPr lang="uk-UA"/>
        </a:p>
      </dgm:t>
    </dgm:pt>
    <dgm:pt modelId="{E580BEDD-8526-490A-93DD-CCE3B27557B8}">
      <dgm:prSet custT="1"/>
      <dgm:spPr/>
      <dgm:t>
        <a:bodyPr/>
        <a:lstStyle/>
        <a:p>
          <a:r>
            <a:rPr lang="uk-UA" sz="2400" dirty="0" smtClean="0"/>
            <a:t>Генерування нових знань</a:t>
          </a:r>
          <a:endParaRPr lang="uk-UA" sz="2400" dirty="0"/>
        </a:p>
      </dgm:t>
    </dgm:pt>
    <dgm:pt modelId="{42F8057E-4286-4C6D-82C4-12859D10A6B1}" type="parTrans" cxnId="{87807E6A-6D24-43CA-8086-393D40BA0107}">
      <dgm:prSet/>
      <dgm:spPr/>
      <dgm:t>
        <a:bodyPr/>
        <a:lstStyle/>
        <a:p>
          <a:endParaRPr lang="uk-UA"/>
        </a:p>
      </dgm:t>
    </dgm:pt>
    <dgm:pt modelId="{5180D15C-E832-41C1-A123-6C5B755D23E5}" type="sibTrans" cxnId="{87807E6A-6D24-43CA-8086-393D40BA0107}">
      <dgm:prSet/>
      <dgm:spPr/>
      <dgm:t>
        <a:bodyPr/>
        <a:lstStyle/>
        <a:p>
          <a:endParaRPr lang="uk-UA"/>
        </a:p>
      </dgm:t>
    </dgm:pt>
    <dgm:pt modelId="{16913CF5-A0F3-4465-A4C2-A0BBBE339527}">
      <dgm:prSet phldrT="[Текст]" custT="1"/>
      <dgm:spPr/>
      <dgm:t>
        <a:bodyPr/>
        <a:lstStyle/>
        <a:p>
          <a:r>
            <a:rPr lang="uk-UA" sz="1300" dirty="0" smtClean="0"/>
            <a:t>Підготовка методичних матеріалів для самостійної роботи учня</a:t>
          </a:r>
          <a:endParaRPr lang="uk-UA" sz="1300" dirty="0"/>
        </a:p>
      </dgm:t>
    </dgm:pt>
    <dgm:pt modelId="{C862ADDF-2B92-4255-8A48-4EA0ED80799E}" type="sibTrans" cxnId="{1B0DE97E-7007-49A0-8BC9-3BA3F0F9BD19}">
      <dgm:prSet/>
      <dgm:spPr/>
      <dgm:t>
        <a:bodyPr/>
        <a:lstStyle/>
        <a:p>
          <a:endParaRPr lang="uk-UA"/>
        </a:p>
      </dgm:t>
    </dgm:pt>
    <dgm:pt modelId="{DA0879BC-9D08-40D8-A50C-AD0B75EC1233}" type="parTrans" cxnId="{1B0DE97E-7007-49A0-8BC9-3BA3F0F9BD19}">
      <dgm:prSet/>
      <dgm:spPr/>
      <dgm:t>
        <a:bodyPr/>
        <a:lstStyle/>
        <a:p>
          <a:endParaRPr lang="uk-UA"/>
        </a:p>
      </dgm:t>
    </dgm:pt>
    <dgm:pt modelId="{70765E8F-D829-437A-87FD-85B4841C902E}">
      <dgm:prSet phldrT="[Текст]"/>
      <dgm:spPr/>
      <dgm:t>
        <a:bodyPr/>
        <a:lstStyle/>
        <a:p>
          <a:r>
            <a:rPr lang="uk-UA" dirty="0" smtClean="0"/>
            <a:t>Знання прийомів аналізу і структурування інформації</a:t>
          </a:r>
          <a:endParaRPr lang="uk-UA" dirty="0"/>
        </a:p>
      </dgm:t>
    </dgm:pt>
    <dgm:pt modelId="{D7BD3C49-FD92-46D8-AF61-356EEC40D045}" type="parTrans" cxnId="{C9E66809-38EB-4BEB-8187-811990066C04}">
      <dgm:prSet/>
      <dgm:spPr/>
      <dgm:t>
        <a:bodyPr/>
        <a:lstStyle/>
        <a:p>
          <a:endParaRPr lang="uk-UA"/>
        </a:p>
      </dgm:t>
    </dgm:pt>
    <dgm:pt modelId="{9068EE6F-CCE2-4B94-B956-C154756777C0}" type="sibTrans" cxnId="{C9E66809-38EB-4BEB-8187-811990066C04}">
      <dgm:prSet/>
      <dgm:spPr/>
      <dgm:t>
        <a:bodyPr/>
        <a:lstStyle/>
        <a:p>
          <a:endParaRPr lang="uk-UA"/>
        </a:p>
      </dgm:t>
    </dgm:pt>
    <dgm:pt modelId="{96C512DA-2891-42FE-9C1F-16A583BF183A}" type="pres">
      <dgm:prSet presAssocID="{0F5C011F-D209-4184-9A75-F87649D6A63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DEDB873-2BA3-44E7-A1B9-58E8514465B6}" type="pres">
      <dgm:prSet presAssocID="{E580BEDD-8526-490A-93DD-CCE3B27557B8}" presName="linNode" presStyleCnt="0"/>
      <dgm:spPr/>
    </dgm:pt>
    <dgm:pt modelId="{A0B86625-4ED5-425A-8B57-4BE7F8DECB2C}" type="pres">
      <dgm:prSet presAssocID="{E580BEDD-8526-490A-93DD-CCE3B27557B8}" presName="parentText" presStyleLbl="node1" presStyleIdx="0" presStyleCnt="4" custScaleX="277778" custScaleY="78296" custLinFactNeighborY="-698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AB1333-68F4-455B-BCD0-4B0E5AF10687}" type="pres">
      <dgm:prSet presAssocID="{5180D15C-E832-41C1-A123-6C5B755D23E5}" presName="sp" presStyleCnt="0"/>
      <dgm:spPr/>
    </dgm:pt>
    <dgm:pt modelId="{C8AD3787-68D6-41B6-AEF5-F1032062916B}" type="pres">
      <dgm:prSet presAssocID="{16913CF5-A0F3-4465-A4C2-A0BBBE339527}" presName="linNode" presStyleCnt="0"/>
      <dgm:spPr/>
    </dgm:pt>
    <dgm:pt modelId="{85DDD7C2-ED09-48A6-8978-73596D4DAD0A}" type="pres">
      <dgm:prSet presAssocID="{16913CF5-A0F3-4465-A4C2-A0BBBE339527}" presName="parentText" presStyleLbl="node1" presStyleIdx="1" presStyleCnt="4" custScaleY="15334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AA112E-6FB7-43F8-A3FC-4E8825F13EA3}" type="pres">
      <dgm:prSet presAssocID="{16913CF5-A0F3-4465-A4C2-A0BBBE339527}" presName="descendantText" presStyleLbl="alignAccFollowNode1" presStyleIdx="0" presStyleCnt="3" custScaleY="1793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CC578B-FAE2-4126-B219-D890CC609B5B}" type="pres">
      <dgm:prSet presAssocID="{C862ADDF-2B92-4255-8A48-4EA0ED80799E}" presName="sp" presStyleCnt="0"/>
      <dgm:spPr/>
    </dgm:pt>
    <dgm:pt modelId="{32938FC9-7B84-4509-B81C-B8639396A183}" type="pres">
      <dgm:prSet presAssocID="{B448172A-20F4-422B-AF0E-A41C41AC89D7}" presName="linNode" presStyleCnt="0"/>
      <dgm:spPr/>
    </dgm:pt>
    <dgm:pt modelId="{71720594-97BB-467F-91E5-2FD9C1F87327}" type="pres">
      <dgm:prSet presAssocID="{B448172A-20F4-422B-AF0E-A41C41AC89D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F44159-96C4-4CA7-9BFD-9A76291890E3}" type="pres">
      <dgm:prSet presAssocID="{B448172A-20F4-422B-AF0E-A41C41AC89D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CFE5D2-C870-44AE-A413-588BA3E9AB14}" type="pres">
      <dgm:prSet presAssocID="{FC5D0A8F-3C61-43ED-B8F1-8CC19A9B0AEC}" presName="sp" presStyleCnt="0"/>
      <dgm:spPr/>
    </dgm:pt>
    <dgm:pt modelId="{3225705E-EFE5-4A69-A7D4-4EC3D61016BD}" type="pres">
      <dgm:prSet presAssocID="{ED3F77C9-A298-4451-96C3-B7D7D8AEC753}" presName="linNode" presStyleCnt="0"/>
      <dgm:spPr/>
    </dgm:pt>
    <dgm:pt modelId="{EE15516C-C510-4A33-B57F-378698D804C5}" type="pres">
      <dgm:prSet presAssocID="{ED3F77C9-A298-4451-96C3-B7D7D8AEC75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2B2C36-97E3-47A4-B033-3549A700109F}" type="pres">
      <dgm:prSet presAssocID="{ED3F77C9-A298-4451-96C3-B7D7D8AEC75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9E66809-38EB-4BEB-8187-811990066C04}" srcId="{16913CF5-A0F3-4465-A4C2-A0BBBE339527}" destId="{70765E8F-D829-437A-87FD-85B4841C902E}" srcOrd="1" destOrd="0" parTransId="{D7BD3C49-FD92-46D8-AF61-356EEC40D045}" sibTransId="{9068EE6F-CCE2-4B94-B956-C154756777C0}"/>
    <dgm:cxn modelId="{78A64EC4-5EC7-4C42-AC0D-65CF1B00C539}" type="presOf" srcId="{16913CF5-A0F3-4465-A4C2-A0BBBE339527}" destId="{85DDD7C2-ED09-48A6-8978-73596D4DAD0A}" srcOrd="0" destOrd="0" presId="urn:microsoft.com/office/officeart/2005/8/layout/vList5"/>
    <dgm:cxn modelId="{B028E0E8-53D4-4ED5-894C-85E8DF8C361F}" type="presOf" srcId="{D77F5B84-42AE-4531-92E8-388C669D1D43}" destId="{71F44159-96C4-4CA7-9BFD-9A76291890E3}" srcOrd="0" destOrd="0" presId="urn:microsoft.com/office/officeart/2005/8/layout/vList5"/>
    <dgm:cxn modelId="{8F716E56-42C0-4515-98C8-8661FD62E3F1}" type="presOf" srcId="{2F231342-5CBF-4E79-BECC-6F832F107313}" destId="{B02B2C36-97E3-47A4-B033-3549A700109F}" srcOrd="0" destOrd="0" presId="urn:microsoft.com/office/officeart/2005/8/layout/vList5"/>
    <dgm:cxn modelId="{EF212CDF-95E8-4B2E-9B83-B61F9C5C517A}" type="presOf" srcId="{70765E8F-D829-437A-87FD-85B4841C902E}" destId="{3AAA112E-6FB7-43F8-A3FC-4E8825F13EA3}" srcOrd="0" destOrd="1" presId="urn:microsoft.com/office/officeart/2005/8/layout/vList5"/>
    <dgm:cxn modelId="{6CAE46FA-D3A8-4989-B329-1FDCD1B389A9}" type="presOf" srcId="{0F5C011F-D209-4184-9A75-F87649D6A63B}" destId="{96C512DA-2891-42FE-9C1F-16A583BF183A}" srcOrd="0" destOrd="0" presId="urn:microsoft.com/office/officeart/2005/8/layout/vList5"/>
    <dgm:cxn modelId="{1B0DE97E-7007-49A0-8BC9-3BA3F0F9BD19}" srcId="{0F5C011F-D209-4184-9A75-F87649D6A63B}" destId="{16913CF5-A0F3-4465-A4C2-A0BBBE339527}" srcOrd="1" destOrd="0" parTransId="{DA0879BC-9D08-40D8-A50C-AD0B75EC1233}" sibTransId="{C862ADDF-2B92-4255-8A48-4EA0ED80799E}"/>
    <dgm:cxn modelId="{87807E6A-6D24-43CA-8086-393D40BA0107}" srcId="{0F5C011F-D209-4184-9A75-F87649D6A63B}" destId="{E580BEDD-8526-490A-93DD-CCE3B27557B8}" srcOrd="0" destOrd="0" parTransId="{42F8057E-4286-4C6D-82C4-12859D10A6B1}" sibTransId="{5180D15C-E832-41C1-A123-6C5B755D23E5}"/>
    <dgm:cxn modelId="{4A034C42-0708-4DD8-8D06-64AC130AF536}" srcId="{16913CF5-A0F3-4465-A4C2-A0BBBE339527}" destId="{280321AE-8727-429F-A06B-6B3A90F23D54}" srcOrd="0" destOrd="0" parTransId="{BB35E72B-7BE8-443D-944E-B0AF7503B15F}" sibTransId="{F7D65E42-B66F-4BBA-94B3-76385B3DEC94}"/>
    <dgm:cxn modelId="{AD8AF857-D1C2-4896-A95B-9B0FAE88DA25}" type="presOf" srcId="{280321AE-8727-429F-A06B-6B3A90F23D54}" destId="{3AAA112E-6FB7-43F8-A3FC-4E8825F13EA3}" srcOrd="0" destOrd="0" presId="urn:microsoft.com/office/officeart/2005/8/layout/vList5"/>
    <dgm:cxn modelId="{ADA1FADD-C7A0-4BDE-8286-116E31F5AD15}" type="presOf" srcId="{ED3F77C9-A298-4451-96C3-B7D7D8AEC753}" destId="{EE15516C-C510-4A33-B57F-378698D804C5}" srcOrd="0" destOrd="0" presId="urn:microsoft.com/office/officeart/2005/8/layout/vList5"/>
    <dgm:cxn modelId="{6A597069-9F13-4D76-A5F1-A4FD29DB53F5}" srcId="{0F5C011F-D209-4184-9A75-F87649D6A63B}" destId="{ED3F77C9-A298-4451-96C3-B7D7D8AEC753}" srcOrd="3" destOrd="0" parTransId="{E8CA0DC1-DDE6-444A-9DE8-F68E7443DE33}" sibTransId="{3C23B109-83AF-4682-A295-FF374C869602}"/>
    <dgm:cxn modelId="{EC6863FE-BA03-40B1-80A8-8A6F6885ECCE}" type="presOf" srcId="{E580BEDD-8526-490A-93DD-CCE3B27557B8}" destId="{A0B86625-4ED5-425A-8B57-4BE7F8DECB2C}" srcOrd="0" destOrd="0" presId="urn:microsoft.com/office/officeart/2005/8/layout/vList5"/>
    <dgm:cxn modelId="{82C83D16-349E-40CF-8AA2-47DAE846A597}" srcId="{ED3F77C9-A298-4451-96C3-B7D7D8AEC753}" destId="{2F231342-5CBF-4E79-BECC-6F832F107313}" srcOrd="0" destOrd="0" parTransId="{2C973C13-AC75-4214-AB4A-03314F48AEB3}" sibTransId="{9961DE2A-9C62-40D4-956D-3044761C56A7}"/>
    <dgm:cxn modelId="{4A933C8A-CF1C-4A9C-BB04-F486B7554031}" srcId="{B448172A-20F4-422B-AF0E-A41C41AC89D7}" destId="{D77F5B84-42AE-4531-92E8-388C669D1D43}" srcOrd="0" destOrd="0" parTransId="{AA1586B5-13D6-44ED-9882-D181CCA43BEC}" sibTransId="{204EA045-B522-4D04-8DE6-4CFE405A8A9B}"/>
    <dgm:cxn modelId="{7EB98DC7-0E60-4992-A432-469DF037B805}" srcId="{0F5C011F-D209-4184-9A75-F87649D6A63B}" destId="{B448172A-20F4-422B-AF0E-A41C41AC89D7}" srcOrd="2" destOrd="0" parTransId="{18882182-64F0-40FB-9A11-F025B631C1CC}" sibTransId="{FC5D0A8F-3C61-43ED-B8F1-8CC19A9B0AEC}"/>
    <dgm:cxn modelId="{60616206-8927-4C23-AF46-1B28E4B356DB}" type="presOf" srcId="{B448172A-20F4-422B-AF0E-A41C41AC89D7}" destId="{71720594-97BB-467F-91E5-2FD9C1F87327}" srcOrd="0" destOrd="0" presId="urn:microsoft.com/office/officeart/2005/8/layout/vList5"/>
    <dgm:cxn modelId="{9AE258C2-379E-402C-960F-33A929D38418}" type="presParOf" srcId="{96C512DA-2891-42FE-9C1F-16A583BF183A}" destId="{CDEDB873-2BA3-44E7-A1B9-58E8514465B6}" srcOrd="0" destOrd="0" presId="urn:microsoft.com/office/officeart/2005/8/layout/vList5"/>
    <dgm:cxn modelId="{4713EC76-8DCF-4856-955A-CAA89723CCAA}" type="presParOf" srcId="{CDEDB873-2BA3-44E7-A1B9-58E8514465B6}" destId="{A0B86625-4ED5-425A-8B57-4BE7F8DECB2C}" srcOrd="0" destOrd="0" presId="urn:microsoft.com/office/officeart/2005/8/layout/vList5"/>
    <dgm:cxn modelId="{234D57AD-352A-4CDA-A794-5DD47E6AF605}" type="presParOf" srcId="{96C512DA-2891-42FE-9C1F-16A583BF183A}" destId="{95AB1333-68F4-455B-BCD0-4B0E5AF10687}" srcOrd="1" destOrd="0" presId="urn:microsoft.com/office/officeart/2005/8/layout/vList5"/>
    <dgm:cxn modelId="{12B8F6A0-2883-4089-8D90-426E05935EC8}" type="presParOf" srcId="{96C512DA-2891-42FE-9C1F-16A583BF183A}" destId="{C8AD3787-68D6-41B6-AEF5-F1032062916B}" srcOrd="2" destOrd="0" presId="urn:microsoft.com/office/officeart/2005/8/layout/vList5"/>
    <dgm:cxn modelId="{D015215E-BDAC-4319-82BF-5B361AA496D7}" type="presParOf" srcId="{C8AD3787-68D6-41B6-AEF5-F1032062916B}" destId="{85DDD7C2-ED09-48A6-8978-73596D4DAD0A}" srcOrd="0" destOrd="0" presId="urn:microsoft.com/office/officeart/2005/8/layout/vList5"/>
    <dgm:cxn modelId="{71831B81-D74A-4DEA-BA5F-90477210762D}" type="presParOf" srcId="{C8AD3787-68D6-41B6-AEF5-F1032062916B}" destId="{3AAA112E-6FB7-43F8-A3FC-4E8825F13EA3}" srcOrd="1" destOrd="0" presId="urn:microsoft.com/office/officeart/2005/8/layout/vList5"/>
    <dgm:cxn modelId="{B9B1221A-2951-435F-B59C-3FDD6BE84C74}" type="presParOf" srcId="{96C512DA-2891-42FE-9C1F-16A583BF183A}" destId="{D8CC578B-FAE2-4126-B219-D890CC609B5B}" srcOrd="3" destOrd="0" presId="urn:microsoft.com/office/officeart/2005/8/layout/vList5"/>
    <dgm:cxn modelId="{8CCA1147-1312-468B-9099-B4087B021A1C}" type="presParOf" srcId="{96C512DA-2891-42FE-9C1F-16A583BF183A}" destId="{32938FC9-7B84-4509-B81C-B8639396A183}" srcOrd="4" destOrd="0" presId="urn:microsoft.com/office/officeart/2005/8/layout/vList5"/>
    <dgm:cxn modelId="{26E63CE0-6784-4A30-ADE2-E2FF7727AA67}" type="presParOf" srcId="{32938FC9-7B84-4509-B81C-B8639396A183}" destId="{71720594-97BB-467F-91E5-2FD9C1F87327}" srcOrd="0" destOrd="0" presId="urn:microsoft.com/office/officeart/2005/8/layout/vList5"/>
    <dgm:cxn modelId="{F6F396DE-FED3-4C41-87DD-C16405BA055B}" type="presParOf" srcId="{32938FC9-7B84-4509-B81C-B8639396A183}" destId="{71F44159-96C4-4CA7-9BFD-9A76291890E3}" srcOrd="1" destOrd="0" presId="urn:microsoft.com/office/officeart/2005/8/layout/vList5"/>
    <dgm:cxn modelId="{80439ABD-C294-4453-B0E1-D64FD078DE58}" type="presParOf" srcId="{96C512DA-2891-42FE-9C1F-16A583BF183A}" destId="{92CFE5D2-C870-44AE-A413-588BA3E9AB14}" srcOrd="5" destOrd="0" presId="urn:microsoft.com/office/officeart/2005/8/layout/vList5"/>
    <dgm:cxn modelId="{B128EF8E-30BC-4FBA-934C-EA33816065A3}" type="presParOf" srcId="{96C512DA-2891-42FE-9C1F-16A583BF183A}" destId="{3225705E-EFE5-4A69-A7D4-4EC3D61016BD}" srcOrd="6" destOrd="0" presId="urn:microsoft.com/office/officeart/2005/8/layout/vList5"/>
    <dgm:cxn modelId="{764A7171-A06F-468C-BD5E-19599BDBB560}" type="presParOf" srcId="{3225705E-EFE5-4A69-A7D4-4EC3D61016BD}" destId="{EE15516C-C510-4A33-B57F-378698D804C5}" srcOrd="0" destOrd="0" presId="urn:microsoft.com/office/officeart/2005/8/layout/vList5"/>
    <dgm:cxn modelId="{A0DAA687-E4F5-491C-BE5D-3AA1AEAE08F4}" type="presParOf" srcId="{3225705E-EFE5-4A69-A7D4-4EC3D61016BD}" destId="{B02B2C36-97E3-47A4-B033-3549A70010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1F780-7D92-42AC-9ADC-C472E827440C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20B3E0-96AD-4D83-88CB-019E7F7D6DCF}">
      <dgm:prSet phldrT="[Текст]" custT="1"/>
      <dgm:spPr/>
      <dgm:t>
        <a:bodyPr/>
        <a:lstStyle/>
        <a:p>
          <a:r>
            <a:rPr lang="uk-UA" sz="1800" b="1" dirty="0" smtClean="0"/>
            <a:t>Виявлення обдарованих учнів</a:t>
          </a:r>
          <a:endParaRPr lang="uk-UA" sz="1800" b="1" dirty="0"/>
        </a:p>
      </dgm:t>
    </dgm:pt>
    <dgm:pt modelId="{0CEE18E7-4730-432A-98F1-9C218FDE1F27}" type="parTrans" cxnId="{BE5F5AC6-DAAB-460B-9E50-7BCA025AF1C5}">
      <dgm:prSet/>
      <dgm:spPr/>
      <dgm:t>
        <a:bodyPr/>
        <a:lstStyle/>
        <a:p>
          <a:endParaRPr lang="uk-UA" sz="1600" b="1"/>
        </a:p>
      </dgm:t>
    </dgm:pt>
    <dgm:pt modelId="{9CE094C7-2904-451F-BAE4-189ED3E9C215}" type="sibTrans" cxnId="{BE5F5AC6-DAAB-460B-9E50-7BCA025AF1C5}">
      <dgm:prSet/>
      <dgm:spPr/>
      <dgm:t>
        <a:bodyPr/>
        <a:lstStyle/>
        <a:p>
          <a:endParaRPr lang="uk-UA" sz="1600" b="1"/>
        </a:p>
      </dgm:t>
    </dgm:pt>
    <dgm:pt modelId="{484C5D88-BDA4-4C6C-B826-7178173CD2EF}">
      <dgm:prSet phldrT="[Текст]" custT="1"/>
      <dgm:spPr/>
      <dgm:t>
        <a:bodyPr/>
        <a:lstStyle/>
        <a:p>
          <a:r>
            <a:rPr lang="uk-UA" sz="1800" b="1" dirty="0" smtClean="0"/>
            <a:t>Робота з ними на уроках хімії</a:t>
          </a:r>
          <a:endParaRPr lang="uk-UA" sz="1800" b="1" dirty="0"/>
        </a:p>
      </dgm:t>
    </dgm:pt>
    <dgm:pt modelId="{A3B1CDBC-1FB2-4902-8678-2AD4BDC4745E}" type="parTrans" cxnId="{9A8754ED-F71B-4B86-A171-B15A56E5520E}">
      <dgm:prSet/>
      <dgm:spPr/>
      <dgm:t>
        <a:bodyPr/>
        <a:lstStyle/>
        <a:p>
          <a:endParaRPr lang="uk-UA" sz="1600" b="1"/>
        </a:p>
      </dgm:t>
    </dgm:pt>
    <dgm:pt modelId="{9C402C5C-CC11-447A-A09B-3FDD0D771C03}" type="sibTrans" cxnId="{9A8754ED-F71B-4B86-A171-B15A56E5520E}">
      <dgm:prSet/>
      <dgm:spPr/>
      <dgm:t>
        <a:bodyPr/>
        <a:lstStyle/>
        <a:p>
          <a:endParaRPr lang="uk-UA" sz="1600" b="1"/>
        </a:p>
      </dgm:t>
    </dgm:pt>
    <dgm:pt modelId="{A1327DF9-3B84-475A-8DDE-A765F6B312AE}">
      <dgm:prSet phldrT="[Текст]" custT="1"/>
      <dgm:spPr/>
      <dgm:t>
        <a:bodyPr/>
        <a:lstStyle/>
        <a:p>
          <a:r>
            <a:rPr lang="uk-UA" sz="1800" b="1" dirty="0" smtClean="0"/>
            <a:t>Робота в рамках хімічного гуртка</a:t>
          </a:r>
          <a:endParaRPr lang="uk-UA" sz="1800" b="1" dirty="0"/>
        </a:p>
      </dgm:t>
    </dgm:pt>
    <dgm:pt modelId="{84CFE6B7-12AF-459E-B225-F19FB4550612}" type="parTrans" cxnId="{111A67B9-A43E-47C4-BD4F-E2DBA0783D0F}">
      <dgm:prSet/>
      <dgm:spPr/>
      <dgm:t>
        <a:bodyPr/>
        <a:lstStyle/>
        <a:p>
          <a:endParaRPr lang="uk-UA" sz="1600" b="1"/>
        </a:p>
      </dgm:t>
    </dgm:pt>
    <dgm:pt modelId="{3FF16497-5E3B-45D5-84CC-228C3DFA8AF3}" type="sibTrans" cxnId="{111A67B9-A43E-47C4-BD4F-E2DBA0783D0F}">
      <dgm:prSet/>
      <dgm:spPr/>
      <dgm:t>
        <a:bodyPr/>
        <a:lstStyle/>
        <a:p>
          <a:endParaRPr lang="uk-UA" sz="1600" b="1"/>
        </a:p>
      </dgm:t>
    </dgm:pt>
    <dgm:pt modelId="{FBCDA4A1-48C3-45AA-A91C-2506F327C18B}">
      <dgm:prSet custT="1"/>
      <dgm:spPr/>
      <dgm:t>
        <a:bodyPr/>
        <a:lstStyle/>
        <a:p>
          <a:r>
            <a:rPr lang="uk-UA" sz="1800" b="1" dirty="0" smtClean="0"/>
            <a:t>Індивідуальна робота</a:t>
          </a:r>
          <a:endParaRPr lang="uk-UA" sz="1800" b="1" dirty="0"/>
        </a:p>
      </dgm:t>
    </dgm:pt>
    <dgm:pt modelId="{E535069A-65CC-43C7-8B7B-C9238BB03B59}" type="parTrans" cxnId="{F3766DAC-9728-4288-B6D5-691C3FC6DE76}">
      <dgm:prSet/>
      <dgm:spPr/>
      <dgm:t>
        <a:bodyPr/>
        <a:lstStyle/>
        <a:p>
          <a:endParaRPr lang="uk-UA" sz="1600" b="1"/>
        </a:p>
      </dgm:t>
    </dgm:pt>
    <dgm:pt modelId="{FDF65176-6432-4EE5-BCA4-F9B1168B6EEC}" type="sibTrans" cxnId="{F3766DAC-9728-4288-B6D5-691C3FC6DE76}">
      <dgm:prSet/>
      <dgm:spPr/>
      <dgm:t>
        <a:bodyPr/>
        <a:lstStyle/>
        <a:p>
          <a:endParaRPr lang="uk-UA" sz="1600" b="1"/>
        </a:p>
      </dgm:t>
    </dgm:pt>
    <dgm:pt modelId="{062FDA48-269A-4CCE-9EE6-F0C75DBA55A8}" type="pres">
      <dgm:prSet presAssocID="{0871F780-7D92-42AC-9ADC-C472E827440C}" presName="rootnode" presStyleCnt="0">
        <dgm:presLayoutVars>
          <dgm:chMax/>
          <dgm:chPref/>
          <dgm:dir/>
          <dgm:animLvl val="lvl"/>
        </dgm:presLayoutVars>
      </dgm:prSet>
      <dgm:spPr/>
    </dgm:pt>
    <dgm:pt modelId="{30AB4C2C-4543-4FA9-8915-0AAC14D20AF0}" type="pres">
      <dgm:prSet presAssocID="{6E20B3E0-96AD-4D83-88CB-019E7F7D6DCF}" presName="composite" presStyleCnt="0"/>
      <dgm:spPr/>
    </dgm:pt>
    <dgm:pt modelId="{19874410-179A-4474-909D-877EA3D1178F}" type="pres">
      <dgm:prSet presAssocID="{6E20B3E0-96AD-4D83-88CB-019E7F7D6DCF}" presName="LShape" presStyleLbl="alignNode1" presStyleIdx="0" presStyleCnt="7"/>
      <dgm:spPr/>
    </dgm:pt>
    <dgm:pt modelId="{245CD1FB-4FAD-4748-93BF-721BCB47D62A}" type="pres">
      <dgm:prSet presAssocID="{6E20B3E0-96AD-4D83-88CB-019E7F7D6DC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52D8AF8-1B8A-4F8C-8175-347B464FCED4}" type="pres">
      <dgm:prSet presAssocID="{6E20B3E0-96AD-4D83-88CB-019E7F7D6DCF}" presName="Triangle" presStyleLbl="alignNode1" presStyleIdx="1" presStyleCnt="7"/>
      <dgm:spPr/>
    </dgm:pt>
    <dgm:pt modelId="{8AA8DE6F-362C-40A4-A3FA-B668E640A130}" type="pres">
      <dgm:prSet presAssocID="{9CE094C7-2904-451F-BAE4-189ED3E9C215}" presName="sibTrans" presStyleCnt="0"/>
      <dgm:spPr/>
    </dgm:pt>
    <dgm:pt modelId="{AF8C99BE-C927-434E-8BF8-51DD127817CC}" type="pres">
      <dgm:prSet presAssocID="{9CE094C7-2904-451F-BAE4-189ED3E9C215}" presName="space" presStyleCnt="0"/>
      <dgm:spPr/>
    </dgm:pt>
    <dgm:pt modelId="{4FB0CD51-A57A-48AB-862A-2B6898ACC096}" type="pres">
      <dgm:prSet presAssocID="{484C5D88-BDA4-4C6C-B826-7178173CD2EF}" presName="composite" presStyleCnt="0"/>
      <dgm:spPr/>
    </dgm:pt>
    <dgm:pt modelId="{F7042157-9CE1-4E76-B931-56A4FAED2C7A}" type="pres">
      <dgm:prSet presAssocID="{484C5D88-BDA4-4C6C-B826-7178173CD2EF}" presName="LShape" presStyleLbl="alignNode1" presStyleIdx="2" presStyleCnt="7"/>
      <dgm:spPr/>
    </dgm:pt>
    <dgm:pt modelId="{477D177C-7B67-4E3A-8021-5C47430CEF31}" type="pres">
      <dgm:prSet presAssocID="{484C5D88-BDA4-4C6C-B826-7178173CD2E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118EF8A-E6D4-4238-BFB2-8134ED61493E}" type="pres">
      <dgm:prSet presAssocID="{484C5D88-BDA4-4C6C-B826-7178173CD2EF}" presName="Triangle" presStyleLbl="alignNode1" presStyleIdx="3" presStyleCnt="7"/>
      <dgm:spPr/>
    </dgm:pt>
    <dgm:pt modelId="{04FF358A-9C84-4FA0-A5F5-327AD5D78BC8}" type="pres">
      <dgm:prSet presAssocID="{9C402C5C-CC11-447A-A09B-3FDD0D771C03}" presName="sibTrans" presStyleCnt="0"/>
      <dgm:spPr/>
    </dgm:pt>
    <dgm:pt modelId="{16ACFCD5-C3A8-4B28-B3B4-9CD68E90FF38}" type="pres">
      <dgm:prSet presAssocID="{9C402C5C-CC11-447A-A09B-3FDD0D771C03}" presName="space" presStyleCnt="0"/>
      <dgm:spPr/>
    </dgm:pt>
    <dgm:pt modelId="{400D9E01-702D-42BB-BEC9-166C15D1E966}" type="pres">
      <dgm:prSet presAssocID="{A1327DF9-3B84-475A-8DDE-A765F6B312AE}" presName="composite" presStyleCnt="0"/>
      <dgm:spPr/>
    </dgm:pt>
    <dgm:pt modelId="{DB096B57-105D-4899-B0D4-5165068B32F2}" type="pres">
      <dgm:prSet presAssocID="{A1327DF9-3B84-475A-8DDE-A765F6B312AE}" presName="LShape" presStyleLbl="alignNode1" presStyleIdx="4" presStyleCnt="7"/>
      <dgm:spPr/>
    </dgm:pt>
    <dgm:pt modelId="{FACC8C08-D9ED-48F9-B264-E006D5705766}" type="pres">
      <dgm:prSet presAssocID="{A1327DF9-3B84-475A-8DDE-A765F6B312A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11FC576-5ACF-4642-9EF1-445A0C61C057}" type="pres">
      <dgm:prSet presAssocID="{A1327DF9-3B84-475A-8DDE-A765F6B312AE}" presName="Triangle" presStyleLbl="alignNode1" presStyleIdx="5" presStyleCnt="7"/>
      <dgm:spPr/>
    </dgm:pt>
    <dgm:pt modelId="{DF8EEB59-7451-42FF-B3F2-55B99B0F2186}" type="pres">
      <dgm:prSet presAssocID="{3FF16497-5E3B-45D5-84CC-228C3DFA8AF3}" presName="sibTrans" presStyleCnt="0"/>
      <dgm:spPr/>
    </dgm:pt>
    <dgm:pt modelId="{430DA43A-5E44-4965-9D75-4AE45FB08E49}" type="pres">
      <dgm:prSet presAssocID="{3FF16497-5E3B-45D5-84CC-228C3DFA8AF3}" presName="space" presStyleCnt="0"/>
      <dgm:spPr/>
    </dgm:pt>
    <dgm:pt modelId="{050EF520-E575-4045-B28F-7E6F0DDE22CF}" type="pres">
      <dgm:prSet presAssocID="{FBCDA4A1-48C3-45AA-A91C-2506F327C18B}" presName="composite" presStyleCnt="0"/>
      <dgm:spPr/>
    </dgm:pt>
    <dgm:pt modelId="{009541BF-2E48-476C-BD48-290CC54AFC79}" type="pres">
      <dgm:prSet presAssocID="{FBCDA4A1-48C3-45AA-A91C-2506F327C18B}" presName="LShape" presStyleLbl="alignNode1" presStyleIdx="6" presStyleCnt="7"/>
      <dgm:spPr/>
    </dgm:pt>
    <dgm:pt modelId="{4ECD168A-D7A4-4118-9BE3-CAD0BFB899AD}" type="pres">
      <dgm:prSet presAssocID="{FBCDA4A1-48C3-45AA-A91C-2506F327C18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B000F2-2914-42A5-9701-E112B1B8A030}" type="presOf" srcId="{A1327DF9-3B84-475A-8DDE-A765F6B312AE}" destId="{FACC8C08-D9ED-48F9-B264-E006D5705766}" srcOrd="0" destOrd="0" presId="urn:microsoft.com/office/officeart/2009/3/layout/StepUpProcess"/>
    <dgm:cxn modelId="{9A8754ED-F71B-4B86-A171-B15A56E5520E}" srcId="{0871F780-7D92-42AC-9ADC-C472E827440C}" destId="{484C5D88-BDA4-4C6C-B826-7178173CD2EF}" srcOrd="1" destOrd="0" parTransId="{A3B1CDBC-1FB2-4902-8678-2AD4BDC4745E}" sibTransId="{9C402C5C-CC11-447A-A09B-3FDD0D771C03}"/>
    <dgm:cxn modelId="{F8A6C694-ADAE-49C3-A34E-A9E858F6048D}" type="presOf" srcId="{6E20B3E0-96AD-4D83-88CB-019E7F7D6DCF}" destId="{245CD1FB-4FAD-4748-93BF-721BCB47D62A}" srcOrd="0" destOrd="0" presId="urn:microsoft.com/office/officeart/2009/3/layout/StepUpProcess"/>
    <dgm:cxn modelId="{F3766DAC-9728-4288-B6D5-691C3FC6DE76}" srcId="{0871F780-7D92-42AC-9ADC-C472E827440C}" destId="{FBCDA4A1-48C3-45AA-A91C-2506F327C18B}" srcOrd="3" destOrd="0" parTransId="{E535069A-65CC-43C7-8B7B-C9238BB03B59}" sibTransId="{FDF65176-6432-4EE5-BCA4-F9B1168B6EEC}"/>
    <dgm:cxn modelId="{75D7553F-91D6-4BD3-87F1-8B61D5B43CFA}" type="presOf" srcId="{0871F780-7D92-42AC-9ADC-C472E827440C}" destId="{062FDA48-269A-4CCE-9EE6-F0C75DBA55A8}" srcOrd="0" destOrd="0" presId="urn:microsoft.com/office/officeart/2009/3/layout/StepUpProcess"/>
    <dgm:cxn modelId="{7C4DB75E-E06C-461B-98A6-0B85C90D198E}" type="presOf" srcId="{484C5D88-BDA4-4C6C-B826-7178173CD2EF}" destId="{477D177C-7B67-4E3A-8021-5C47430CEF31}" srcOrd="0" destOrd="0" presId="urn:microsoft.com/office/officeart/2009/3/layout/StepUpProcess"/>
    <dgm:cxn modelId="{111A67B9-A43E-47C4-BD4F-E2DBA0783D0F}" srcId="{0871F780-7D92-42AC-9ADC-C472E827440C}" destId="{A1327DF9-3B84-475A-8DDE-A765F6B312AE}" srcOrd="2" destOrd="0" parTransId="{84CFE6B7-12AF-459E-B225-F19FB4550612}" sibTransId="{3FF16497-5E3B-45D5-84CC-228C3DFA8AF3}"/>
    <dgm:cxn modelId="{4C4EBD6B-07FC-4416-BE69-3E9982521E4E}" type="presOf" srcId="{FBCDA4A1-48C3-45AA-A91C-2506F327C18B}" destId="{4ECD168A-D7A4-4118-9BE3-CAD0BFB899AD}" srcOrd="0" destOrd="0" presId="urn:microsoft.com/office/officeart/2009/3/layout/StepUpProcess"/>
    <dgm:cxn modelId="{BE5F5AC6-DAAB-460B-9E50-7BCA025AF1C5}" srcId="{0871F780-7D92-42AC-9ADC-C472E827440C}" destId="{6E20B3E0-96AD-4D83-88CB-019E7F7D6DCF}" srcOrd="0" destOrd="0" parTransId="{0CEE18E7-4730-432A-98F1-9C218FDE1F27}" sibTransId="{9CE094C7-2904-451F-BAE4-189ED3E9C215}"/>
    <dgm:cxn modelId="{6420A4A2-0217-42F3-BF88-7B7FEFAE7850}" type="presParOf" srcId="{062FDA48-269A-4CCE-9EE6-F0C75DBA55A8}" destId="{30AB4C2C-4543-4FA9-8915-0AAC14D20AF0}" srcOrd="0" destOrd="0" presId="urn:microsoft.com/office/officeart/2009/3/layout/StepUpProcess"/>
    <dgm:cxn modelId="{1F781E72-2E82-452E-BA9F-25D29235A5B4}" type="presParOf" srcId="{30AB4C2C-4543-4FA9-8915-0AAC14D20AF0}" destId="{19874410-179A-4474-909D-877EA3D1178F}" srcOrd="0" destOrd="0" presId="urn:microsoft.com/office/officeart/2009/3/layout/StepUpProcess"/>
    <dgm:cxn modelId="{EBE91992-AE90-4FB8-ADEF-861FC2896217}" type="presParOf" srcId="{30AB4C2C-4543-4FA9-8915-0AAC14D20AF0}" destId="{245CD1FB-4FAD-4748-93BF-721BCB47D62A}" srcOrd="1" destOrd="0" presId="urn:microsoft.com/office/officeart/2009/3/layout/StepUpProcess"/>
    <dgm:cxn modelId="{7B47BF7D-E6D3-4D11-89DE-9B6154D55F10}" type="presParOf" srcId="{30AB4C2C-4543-4FA9-8915-0AAC14D20AF0}" destId="{752D8AF8-1B8A-4F8C-8175-347B464FCED4}" srcOrd="2" destOrd="0" presId="urn:microsoft.com/office/officeart/2009/3/layout/StepUpProcess"/>
    <dgm:cxn modelId="{FEA8127B-76BE-4F65-A35A-43D97E3B7EFF}" type="presParOf" srcId="{062FDA48-269A-4CCE-9EE6-F0C75DBA55A8}" destId="{8AA8DE6F-362C-40A4-A3FA-B668E640A130}" srcOrd="1" destOrd="0" presId="urn:microsoft.com/office/officeart/2009/3/layout/StepUpProcess"/>
    <dgm:cxn modelId="{3129DF9D-29D7-41B0-BE6E-337CE7202466}" type="presParOf" srcId="{8AA8DE6F-362C-40A4-A3FA-B668E640A130}" destId="{AF8C99BE-C927-434E-8BF8-51DD127817CC}" srcOrd="0" destOrd="0" presId="urn:microsoft.com/office/officeart/2009/3/layout/StepUpProcess"/>
    <dgm:cxn modelId="{A990CFE4-F7F5-4E80-A0DA-F66F11C71947}" type="presParOf" srcId="{062FDA48-269A-4CCE-9EE6-F0C75DBA55A8}" destId="{4FB0CD51-A57A-48AB-862A-2B6898ACC096}" srcOrd="2" destOrd="0" presId="urn:microsoft.com/office/officeart/2009/3/layout/StepUpProcess"/>
    <dgm:cxn modelId="{CBC3C3BA-C212-4B11-9768-AB4764D3A5B1}" type="presParOf" srcId="{4FB0CD51-A57A-48AB-862A-2B6898ACC096}" destId="{F7042157-9CE1-4E76-B931-56A4FAED2C7A}" srcOrd="0" destOrd="0" presId="urn:microsoft.com/office/officeart/2009/3/layout/StepUpProcess"/>
    <dgm:cxn modelId="{3C11D9BB-F19F-4D60-BD60-09AC51F6B8CC}" type="presParOf" srcId="{4FB0CD51-A57A-48AB-862A-2B6898ACC096}" destId="{477D177C-7B67-4E3A-8021-5C47430CEF31}" srcOrd="1" destOrd="0" presId="urn:microsoft.com/office/officeart/2009/3/layout/StepUpProcess"/>
    <dgm:cxn modelId="{E0BE17C6-A394-41A8-87BF-CD8EDD404308}" type="presParOf" srcId="{4FB0CD51-A57A-48AB-862A-2B6898ACC096}" destId="{9118EF8A-E6D4-4238-BFB2-8134ED61493E}" srcOrd="2" destOrd="0" presId="urn:microsoft.com/office/officeart/2009/3/layout/StepUpProcess"/>
    <dgm:cxn modelId="{2B3B93E0-A17A-412A-97E6-A4EE642B0C52}" type="presParOf" srcId="{062FDA48-269A-4CCE-9EE6-F0C75DBA55A8}" destId="{04FF358A-9C84-4FA0-A5F5-327AD5D78BC8}" srcOrd="3" destOrd="0" presId="urn:microsoft.com/office/officeart/2009/3/layout/StepUpProcess"/>
    <dgm:cxn modelId="{890B3D2D-594F-4730-B860-700D28C180C1}" type="presParOf" srcId="{04FF358A-9C84-4FA0-A5F5-327AD5D78BC8}" destId="{16ACFCD5-C3A8-4B28-B3B4-9CD68E90FF38}" srcOrd="0" destOrd="0" presId="urn:microsoft.com/office/officeart/2009/3/layout/StepUpProcess"/>
    <dgm:cxn modelId="{BC57C320-394A-41D0-B89C-B1F8DE0BCCB0}" type="presParOf" srcId="{062FDA48-269A-4CCE-9EE6-F0C75DBA55A8}" destId="{400D9E01-702D-42BB-BEC9-166C15D1E966}" srcOrd="4" destOrd="0" presId="urn:microsoft.com/office/officeart/2009/3/layout/StepUpProcess"/>
    <dgm:cxn modelId="{53D58656-7D3B-4E92-BB95-EC0AEA51057F}" type="presParOf" srcId="{400D9E01-702D-42BB-BEC9-166C15D1E966}" destId="{DB096B57-105D-4899-B0D4-5165068B32F2}" srcOrd="0" destOrd="0" presId="urn:microsoft.com/office/officeart/2009/3/layout/StepUpProcess"/>
    <dgm:cxn modelId="{22E84B79-909A-49F8-A90B-959F3310B1E5}" type="presParOf" srcId="{400D9E01-702D-42BB-BEC9-166C15D1E966}" destId="{FACC8C08-D9ED-48F9-B264-E006D5705766}" srcOrd="1" destOrd="0" presId="urn:microsoft.com/office/officeart/2009/3/layout/StepUpProcess"/>
    <dgm:cxn modelId="{D993E6E2-A7DD-4B63-804C-0B0740CE93A9}" type="presParOf" srcId="{400D9E01-702D-42BB-BEC9-166C15D1E966}" destId="{111FC576-5ACF-4642-9EF1-445A0C61C057}" srcOrd="2" destOrd="0" presId="urn:microsoft.com/office/officeart/2009/3/layout/StepUpProcess"/>
    <dgm:cxn modelId="{5D2F4899-4CCE-4774-9976-1C9A5FC1F254}" type="presParOf" srcId="{062FDA48-269A-4CCE-9EE6-F0C75DBA55A8}" destId="{DF8EEB59-7451-42FF-B3F2-55B99B0F2186}" srcOrd="5" destOrd="0" presId="urn:microsoft.com/office/officeart/2009/3/layout/StepUpProcess"/>
    <dgm:cxn modelId="{586A2D2C-B82B-4755-ADD2-AC5C4937D2F5}" type="presParOf" srcId="{DF8EEB59-7451-42FF-B3F2-55B99B0F2186}" destId="{430DA43A-5E44-4965-9D75-4AE45FB08E49}" srcOrd="0" destOrd="0" presId="urn:microsoft.com/office/officeart/2009/3/layout/StepUpProcess"/>
    <dgm:cxn modelId="{3C874340-84AC-407D-A13C-35A96643759D}" type="presParOf" srcId="{062FDA48-269A-4CCE-9EE6-F0C75DBA55A8}" destId="{050EF520-E575-4045-B28F-7E6F0DDE22CF}" srcOrd="6" destOrd="0" presId="urn:microsoft.com/office/officeart/2009/3/layout/StepUpProcess"/>
    <dgm:cxn modelId="{89651814-F6C7-4AA2-9F95-427191779EC1}" type="presParOf" srcId="{050EF520-E575-4045-B28F-7E6F0DDE22CF}" destId="{009541BF-2E48-476C-BD48-290CC54AFC79}" srcOrd="0" destOrd="0" presId="urn:microsoft.com/office/officeart/2009/3/layout/StepUpProcess"/>
    <dgm:cxn modelId="{8C66277E-19F7-4669-BD75-2F7DB380A1C9}" type="presParOf" srcId="{050EF520-E575-4045-B28F-7E6F0DDE22CF}" destId="{4ECD168A-D7A4-4118-9BE3-CAD0BFB899A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6625-4ED5-425A-8B57-4BE7F8DECB2C}">
      <dsp:nvSpPr>
        <dsp:cNvPr id="0" name=""/>
        <dsp:cNvSpPr/>
      </dsp:nvSpPr>
      <dsp:spPr>
        <a:xfrm>
          <a:off x="4015" y="0"/>
          <a:ext cx="4110784" cy="9037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Формування нових умінь</a:t>
          </a:r>
          <a:endParaRPr lang="uk-UA" sz="2400" kern="1200" dirty="0"/>
        </a:p>
      </dsp:txBody>
      <dsp:txXfrm>
        <a:off x="48131" y="44116"/>
        <a:ext cx="4022552" cy="815485"/>
      </dsp:txXfrm>
    </dsp:sp>
    <dsp:sp modelId="{3AAA112E-6FB7-43F8-A3FC-4E8825F13EA3}">
      <dsp:nvSpPr>
        <dsp:cNvPr id="0" name=""/>
        <dsp:cNvSpPr/>
      </dsp:nvSpPr>
      <dsp:spPr>
        <a:xfrm rot="5400000">
          <a:off x="2404270" y="129451"/>
          <a:ext cx="787587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Уміння описувати, порівнювати, аналізувати спостережувані явища</a:t>
          </a:r>
          <a:endParaRPr lang="uk-UA" sz="1300" kern="1200" dirty="0"/>
        </a:p>
      </dsp:txBody>
      <dsp:txXfrm rot="-5400000">
        <a:off x="1481328" y="1090841"/>
        <a:ext cx="2595025" cy="710693"/>
      </dsp:txXfrm>
    </dsp:sp>
    <dsp:sp modelId="{85DDD7C2-ED09-48A6-8978-73596D4DAD0A}">
      <dsp:nvSpPr>
        <dsp:cNvPr id="0" name=""/>
        <dsp:cNvSpPr/>
      </dsp:nvSpPr>
      <dsp:spPr>
        <a:xfrm>
          <a:off x="0" y="953945"/>
          <a:ext cx="1481328" cy="984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Роздатковий</a:t>
          </a:r>
          <a:r>
            <a:rPr lang="uk-UA" sz="1300" kern="1200" dirty="0" smtClean="0"/>
            <a:t> дидактичний матеріал</a:t>
          </a:r>
          <a:endParaRPr lang="uk-UA" sz="1300" kern="1200" dirty="0"/>
        </a:p>
      </dsp:txBody>
      <dsp:txXfrm>
        <a:off x="48059" y="1002004"/>
        <a:ext cx="1385210" cy="888366"/>
      </dsp:txXfrm>
    </dsp:sp>
    <dsp:sp modelId="{71F44159-96C4-4CA7-9BFD-9A76291890E3}">
      <dsp:nvSpPr>
        <dsp:cNvPr id="0" name=""/>
        <dsp:cNvSpPr/>
      </dsp:nvSpPr>
      <dsp:spPr>
        <a:xfrm rot="5400000">
          <a:off x="2404270" y="1163160"/>
          <a:ext cx="787587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Уміння прогнозувати властивості речовин на основі їх будови, планувати експеримент</a:t>
          </a:r>
          <a:endParaRPr lang="uk-UA" sz="1300" kern="1200" dirty="0"/>
        </a:p>
      </dsp:txBody>
      <dsp:txXfrm rot="-5400000">
        <a:off x="1481328" y="2124550"/>
        <a:ext cx="2595025" cy="710693"/>
      </dsp:txXfrm>
    </dsp:sp>
    <dsp:sp modelId="{71720594-97BB-467F-91E5-2FD9C1F87327}">
      <dsp:nvSpPr>
        <dsp:cNvPr id="0" name=""/>
        <dsp:cNvSpPr/>
      </dsp:nvSpPr>
      <dsp:spPr>
        <a:xfrm>
          <a:off x="0" y="1987654"/>
          <a:ext cx="1481328" cy="984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Складання локальних індивідуальних завдань</a:t>
          </a:r>
          <a:endParaRPr lang="uk-UA" sz="1300" kern="1200" dirty="0"/>
        </a:p>
      </dsp:txBody>
      <dsp:txXfrm>
        <a:off x="48059" y="2035713"/>
        <a:ext cx="1385210" cy="888366"/>
      </dsp:txXfrm>
    </dsp:sp>
    <dsp:sp modelId="{B02B2C36-97E3-47A4-B033-3549A700109F}">
      <dsp:nvSpPr>
        <dsp:cNvPr id="0" name=""/>
        <dsp:cNvSpPr/>
      </dsp:nvSpPr>
      <dsp:spPr>
        <a:xfrm rot="5400000">
          <a:off x="2404270" y="2196869"/>
          <a:ext cx="787587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Уміння виділяти головне, робити висновки на основі результатів експериментів</a:t>
          </a:r>
          <a:endParaRPr lang="uk-UA" sz="1300" kern="1200" dirty="0"/>
        </a:p>
      </dsp:txBody>
      <dsp:txXfrm rot="-5400000">
        <a:off x="1481328" y="3158259"/>
        <a:ext cx="2595025" cy="710693"/>
      </dsp:txXfrm>
    </dsp:sp>
    <dsp:sp modelId="{EE15516C-C510-4A33-B57F-378698D804C5}">
      <dsp:nvSpPr>
        <dsp:cNvPr id="0" name=""/>
        <dsp:cNvSpPr/>
      </dsp:nvSpPr>
      <dsp:spPr>
        <a:xfrm>
          <a:off x="0" y="3021362"/>
          <a:ext cx="1481328" cy="984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Диференційовані завдання для роботи учнів у групах</a:t>
          </a:r>
          <a:endParaRPr lang="uk-UA" sz="1300" kern="1200" dirty="0"/>
        </a:p>
      </dsp:txBody>
      <dsp:txXfrm>
        <a:off x="48059" y="3069421"/>
        <a:ext cx="1385210" cy="888366"/>
      </dsp:txXfrm>
    </dsp:sp>
    <dsp:sp modelId="{EF48FB8D-97F9-4398-B129-558F33B5924E}">
      <dsp:nvSpPr>
        <dsp:cNvPr id="0" name=""/>
        <dsp:cNvSpPr/>
      </dsp:nvSpPr>
      <dsp:spPr>
        <a:xfrm rot="5400000">
          <a:off x="2404270" y="3230577"/>
          <a:ext cx="787587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Уміння використовувати теоретичні знання на практиці</a:t>
          </a:r>
          <a:endParaRPr lang="uk-UA" sz="1300" kern="1200" dirty="0"/>
        </a:p>
      </dsp:txBody>
      <dsp:txXfrm rot="-5400000">
        <a:off x="1481328" y="4191967"/>
        <a:ext cx="2595025" cy="710693"/>
      </dsp:txXfrm>
    </dsp:sp>
    <dsp:sp modelId="{4BA1DE4C-4ACF-4A30-A83D-A6A8379926FA}">
      <dsp:nvSpPr>
        <dsp:cNvPr id="0" name=""/>
        <dsp:cNvSpPr/>
      </dsp:nvSpPr>
      <dsp:spPr>
        <a:xfrm>
          <a:off x="0" y="4055071"/>
          <a:ext cx="1481328" cy="984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Участь в олімпіадах, конкурсах, турнірах</a:t>
          </a:r>
          <a:endParaRPr lang="uk-UA" sz="1300" kern="1200" dirty="0"/>
        </a:p>
      </dsp:txBody>
      <dsp:txXfrm>
        <a:off x="48059" y="4103130"/>
        <a:ext cx="1385210" cy="888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6625-4ED5-425A-8B57-4BE7F8DECB2C}">
      <dsp:nvSpPr>
        <dsp:cNvPr id="0" name=""/>
        <dsp:cNvSpPr/>
      </dsp:nvSpPr>
      <dsp:spPr>
        <a:xfrm>
          <a:off x="4015" y="0"/>
          <a:ext cx="4110784" cy="883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Генерування нових знань</a:t>
          </a:r>
          <a:endParaRPr lang="uk-UA" sz="2400" kern="1200" dirty="0"/>
        </a:p>
      </dsp:txBody>
      <dsp:txXfrm>
        <a:off x="47146" y="43131"/>
        <a:ext cx="4024522" cy="797281"/>
      </dsp:txXfrm>
    </dsp:sp>
    <dsp:sp modelId="{3AAA112E-6FB7-43F8-A3FC-4E8825F13EA3}">
      <dsp:nvSpPr>
        <dsp:cNvPr id="0" name=""/>
        <dsp:cNvSpPr/>
      </dsp:nvSpPr>
      <dsp:spPr>
        <a:xfrm rot="16200000">
          <a:off x="510079" y="489924"/>
          <a:ext cx="1618778" cy="2630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Знання методів узагальнення і систематизації інтегративного матеріалу із різних навчальних дисциплін, методів наукового дослідження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Знання прийомів аналізу і структурування інформації</a:t>
          </a:r>
          <a:endParaRPr lang="uk-UA" sz="1300" kern="1200" dirty="0"/>
        </a:p>
      </dsp:txBody>
      <dsp:txXfrm rot="5400000">
        <a:off x="83040" y="1075007"/>
        <a:ext cx="2551878" cy="1460734"/>
      </dsp:txXfrm>
    </dsp:sp>
    <dsp:sp modelId="{85DDD7C2-ED09-48A6-8978-73596D4DAD0A}">
      <dsp:nvSpPr>
        <dsp:cNvPr id="0" name=""/>
        <dsp:cNvSpPr/>
      </dsp:nvSpPr>
      <dsp:spPr>
        <a:xfrm>
          <a:off x="2634918" y="940135"/>
          <a:ext cx="1479881" cy="17304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Підготовка методичних матеріалів для самостійної роботи учня</a:t>
          </a:r>
          <a:endParaRPr lang="uk-UA" sz="1300" kern="1200" dirty="0"/>
        </a:p>
      </dsp:txBody>
      <dsp:txXfrm>
        <a:off x="2707160" y="1012377"/>
        <a:ext cx="1335397" cy="1585994"/>
      </dsp:txXfrm>
    </dsp:sp>
    <dsp:sp modelId="{71F44159-96C4-4CA7-9BFD-9A76291890E3}">
      <dsp:nvSpPr>
        <dsp:cNvPr id="0" name=""/>
        <dsp:cNvSpPr/>
      </dsp:nvSpPr>
      <dsp:spPr>
        <a:xfrm rot="16200000">
          <a:off x="865349" y="1974534"/>
          <a:ext cx="902772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smtClean="0"/>
            <a:t>Знання фізико-математичних і </a:t>
          </a:r>
          <a:r>
            <a:rPr lang="uk-UA" sz="1300" kern="1200" dirty="0" smtClean="0"/>
            <a:t>хімічних методів розв’язування задач</a:t>
          </a:r>
          <a:endParaRPr lang="uk-UA" sz="1300" kern="1200" dirty="0"/>
        </a:p>
      </dsp:txBody>
      <dsp:txXfrm rot="5400000">
        <a:off x="44069" y="2883954"/>
        <a:ext cx="2589402" cy="814632"/>
      </dsp:txXfrm>
    </dsp:sp>
    <dsp:sp modelId="{71720594-97BB-467F-91E5-2FD9C1F87327}">
      <dsp:nvSpPr>
        <dsp:cNvPr id="0" name=""/>
        <dsp:cNvSpPr/>
      </dsp:nvSpPr>
      <dsp:spPr>
        <a:xfrm>
          <a:off x="2633472" y="2727037"/>
          <a:ext cx="1481328" cy="1128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Збільшення питомої ваги практичних знань</a:t>
          </a:r>
          <a:endParaRPr lang="uk-UA" sz="1300" kern="1200" dirty="0"/>
        </a:p>
      </dsp:txBody>
      <dsp:txXfrm>
        <a:off x="2688559" y="2782124"/>
        <a:ext cx="1371154" cy="1018291"/>
      </dsp:txXfrm>
    </dsp:sp>
    <dsp:sp modelId="{B02B2C36-97E3-47A4-B033-3549A700109F}">
      <dsp:nvSpPr>
        <dsp:cNvPr id="0" name=""/>
        <dsp:cNvSpPr/>
      </dsp:nvSpPr>
      <dsp:spPr>
        <a:xfrm rot="16200000">
          <a:off x="865349" y="3159422"/>
          <a:ext cx="902772" cy="2633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Знання основних теоретичних понять хімії</a:t>
          </a:r>
          <a:endParaRPr lang="uk-UA" sz="1300" kern="1200" dirty="0"/>
        </a:p>
      </dsp:txBody>
      <dsp:txXfrm rot="5400000">
        <a:off x="44069" y="4068842"/>
        <a:ext cx="2589402" cy="814632"/>
      </dsp:txXfrm>
    </dsp:sp>
    <dsp:sp modelId="{EE15516C-C510-4A33-B57F-378698D804C5}">
      <dsp:nvSpPr>
        <dsp:cNvPr id="0" name=""/>
        <dsp:cNvSpPr/>
      </dsp:nvSpPr>
      <dsp:spPr>
        <a:xfrm>
          <a:off x="2633472" y="3911925"/>
          <a:ext cx="1481328" cy="1128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Проведення інтегрованих уроків</a:t>
          </a:r>
          <a:endParaRPr lang="uk-UA" sz="1300" kern="1200" dirty="0"/>
        </a:p>
      </dsp:txBody>
      <dsp:txXfrm>
        <a:off x="2688559" y="3967012"/>
        <a:ext cx="1371154" cy="1018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74410-179A-4474-909D-877EA3D1178F}">
      <dsp:nvSpPr>
        <dsp:cNvPr id="0" name=""/>
        <dsp:cNvSpPr/>
      </dsp:nvSpPr>
      <dsp:spPr>
        <a:xfrm rot="5400000">
          <a:off x="393901" y="1801443"/>
          <a:ext cx="1182298" cy="19673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CD1FB-4FAD-4748-93BF-721BCB47D62A}">
      <dsp:nvSpPr>
        <dsp:cNvPr id="0" name=""/>
        <dsp:cNvSpPr/>
      </dsp:nvSpPr>
      <dsp:spPr>
        <a:xfrm>
          <a:off x="196546" y="2389247"/>
          <a:ext cx="1776105" cy="15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Виявлення обдарованих учнів</a:t>
          </a:r>
          <a:endParaRPr lang="uk-UA" sz="1800" b="1" kern="1200" dirty="0"/>
        </a:p>
      </dsp:txBody>
      <dsp:txXfrm>
        <a:off x="196546" y="2389247"/>
        <a:ext cx="1776105" cy="1556860"/>
      </dsp:txXfrm>
    </dsp:sp>
    <dsp:sp modelId="{752D8AF8-1B8A-4F8C-8175-347B464FCED4}">
      <dsp:nvSpPr>
        <dsp:cNvPr id="0" name=""/>
        <dsp:cNvSpPr/>
      </dsp:nvSpPr>
      <dsp:spPr>
        <a:xfrm>
          <a:off x="1637537" y="1656607"/>
          <a:ext cx="335114" cy="3351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42157-9CE1-4E76-B931-56A4FAED2C7A}">
      <dsp:nvSpPr>
        <dsp:cNvPr id="0" name=""/>
        <dsp:cNvSpPr/>
      </dsp:nvSpPr>
      <dsp:spPr>
        <a:xfrm rot="5400000">
          <a:off x="2568201" y="1263410"/>
          <a:ext cx="1182298" cy="19673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D177C-7B67-4E3A-8021-5C47430CEF31}">
      <dsp:nvSpPr>
        <dsp:cNvPr id="0" name=""/>
        <dsp:cNvSpPr/>
      </dsp:nvSpPr>
      <dsp:spPr>
        <a:xfrm>
          <a:off x="2370846" y="1851214"/>
          <a:ext cx="1776105" cy="15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Робота з ними на уроках хімії</a:t>
          </a:r>
          <a:endParaRPr lang="uk-UA" sz="1800" b="1" kern="1200" dirty="0"/>
        </a:p>
      </dsp:txBody>
      <dsp:txXfrm>
        <a:off x="2370846" y="1851214"/>
        <a:ext cx="1776105" cy="1556860"/>
      </dsp:txXfrm>
    </dsp:sp>
    <dsp:sp modelId="{9118EF8A-E6D4-4238-BFB2-8134ED61493E}">
      <dsp:nvSpPr>
        <dsp:cNvPr id="0" name=""/>
        <dsp:cNvSpPr/>
      </dsp:nvSpPr>
      <dsp:spPr>
        <a:xfrm>
          <a:off x="3811837" y="1118574"/>
          <a:ext cx="335114" cy="3351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96B57-105D-4899-B0D4-5165068B32F2}">
      <dsp:nvSpPr>
        <dsp:cNvPr id="0" name=""/>
        <dsp:cNvSpPr/>
      </dsp:nvSpPr>
      <dsp:spPr>
        <a:xfrm rot="5400000">
          <a:off x="4742501" y="725377"/>
          <a:ext cx="1182298" cy="19673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C8C08-D9ED-48F9-B264-E006D5705766}">
      <dsp:nvSpPr>
        <dsp:cNvPr id="0" name=""/>
        <dsp:cNvSpPr/>
      </dsp:nvSpPr>
      <dsp:spPr>
        <a:xfrm>
          <a:off x="4545146" y="1313182"/>
          <a:ext cx="1776105" cy="15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Робота в рамках хімічного гуртка</a:t>
          </a:r>
          <a:endParaRPr lang="uk-UA" sz="1800" b="1" kern="1200" dirty="0"/>
        </a:p>
      </dsp:txBody>
      <dsp:txXfrm>
        <a:off x="4545146" y="1313182"/>
        <a:ext cx="1776105" cy="1556860"/>
      </dsp:txXfrm>
    </dsp:sp>
    <dsp:sp modelId="{111FC576-5ACF-4642-9EF1-445A0C61C057}">
      <dsp:nvSpPr>
        <dsp:cNvPr id="0" name=""/>
        <dsp:cNvSpPr/>
      </dsp:nvSpPr>
      <dsp:spPr>
        <a:xfrm>
          <a:off x="5986137" y="580541"/>
          <a:ext cx="335114" cy="3351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9541BF-2E48-476C-BD48-290CC54AFC79}">
      <dsp:nvSpPr>
        <dsp:cNvPr id="0" name=""/>
        <dsp:cNvSpPr/>
      </dsp:nvSpPr>
      <dsp:spPr>
        <a:xfrm rot="5400000">
          <a:off x="6916801" y="187345"/>
          <a:ext cx="1182298" cy="19673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D168A-D7A4-4118-9BE3-CAD0BFB899AD}">
      <dsp:nvSpPr>
        <dsp:cNvPr id="0" name=""/>
        <dsp:cNvSpPr/>
      </dsp:nvSpPr>
      <dsp:spPr>
        <a:xfrm>
          <a:off x="6719446" y="775149"/>
          <a:ext cx="1776105" cy="15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Індивідуальна робота</a:t>
          </a:r>
          <a:endParaRPr lang="uk-UA" sz="1800" b="1" kern="1200" dirty="0"/>
        </a:p>
      </dsp:txBody>
      <dsp:txXfrm>
        <a:off x="6719446" y="775149"/>
        <a:ext cx="1776105" cy="155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8C2E-CE86-49AF-9904-FEF5FB528675}" type="datetimeFigureOut">
              <a:rPr lang="uk-UA" smtClean="0"/>
              <a:t>02.10.2016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E97F-0A9D-4B0F-B847-886696E02C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32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028-3A64-4BF2-AC75-77FF176BAB55}" type="datetime1">
              <a:rPr lang="uk-UA" smtClean="0"/>
              <a:t>02.10.2016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75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544A-1EF7-43E1-AF17-4887AE12529B}" type="datetime1">
              <a:rPr lang="uk-UA" smtClean="0"/>
              <a:t>02.10.2016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60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B16F-BE21-409F-8DDA-A0199D290579}" type="datetime1">
              <a:rPr lang="uk-UA" smtClean="0"/>
              <a:t>02.10.2016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08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79A2-B554-4C68-BCEC-5F878E451DA3}" type="datetime1">
              <a:rPr lang="uk-UA" smtClean="0"/>
              <a:t>02.10.2016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14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08F3-5388-4E61-A944-F3DD557B5F59}" type="datetime1">
              <a:rPr lang="uk-UA" smtClean="0"/>
              <a:t>02.10.2016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58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3FE3-761A-4A8C-AE2C-4A65F1458371}" type="datetime1">
              <a:rPr lang="uk-UA" smtClean="0"/>
              <a:t>02.10.2016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20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DBAB-E8A2-4E3B-B837-D02C90F8EFAC}" type="datetime1">
              <a:rPr lang="uk-UA" smtClean="0"/>
              <a:t>02.10.2016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27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8889-F8F3-4A47-AA11-582A9EB2D8B9}" type="datetime1">
              <a:rPr lang="uk-UA" smtClean="0"/>
              <a:t>02.10.2016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8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ED10-D44E-44D1-ADAB-081BA1AF961A}" type="datetime1">
              <a:rPr lang="uk-UA" smtClean="0"/>
              <a:t>02.10.2016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57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94C9-A877-4CBB-8332-6E490233871F}" type="datetime1">
              <a:rPr lang="uk-UA" smtClean="0"/>
              <a:t>02.10.2016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63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230-20D0-4A3B-9C4F-695A38EAB143}" type="datetime1">
              <a:rPr lang="uk-UA" smtClean="0"/>
              <a:t>02.10.2016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1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4208-0C58-4BDF-B580-6BF51F976B43}" type="datetime1">
              <a:rPr lang="uk-UA" smtClean="0"/>
              <a:t>02.10.2016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64380-7F6E-46C6-9366-6793526FB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2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Інформація про педагогічну діяльність вчителя хімії </a:t>
            </a:r>
            <a:br>
              <a:rPr lang="uk-UA" dirty="0" smtClean="0"/>
            </a:br>
            <a:r>
              <a:rPr lang="uk-UA" dirty="0" smtClean="0"/>
              <a:t>Олексин Лілії Тадеївни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56920"/>
            <a:ext cx="6400800" cy="1752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Львів - 2016</a:t>
            </a:r>
            <a:endParaRPr lang="uk-UA" sz="2400" dirty="0"/>
          </a:p>
        </p:txBody>
      </p:sp>
      <p:pic>
        <p:nvPicPr>
          <p:cNvPr id="4" name="Picture 2" descr="http://www.lpml.com.ua/css/images/logo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2000"/>
          </a:blip>
          <a:srcRect/>
          <a:stretch>
            <a:fillRect/>
          </a:stretch>
        </p:blipFill>
        <p:spPr bwMode="auto">
          <a:xfrm>
            <a:off x="928213" y="195485"/>
            <a:ext cx="7287574" cy="85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6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Команди ЛФМЛ на Всеукраїнських турнірах юних хіміків</a:t>
            </a:r>
            <a:endParaRPr lang="uk-UA" dirty="0"/>
          </a:p>
        </p:txBody>
      </p:sp>
      <p:pic>
        <p:nvPicPr>
          <p:cNvPr id="3078" name="Picture 6" descr="E:\Успішний вчитель\Photo\ВТЮХ 2013\WwYd5hvfw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27975" cy="26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Успішний вчитель\Photo\ВТЮХ 2013\F5PNeVxz4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4" y="1405671"/>
            <a:ext cx="4026822" cy="26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Успішний вчитель\Photo\ВТЮХ 2013\gCghU04FX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1"/>
            <a:ext cx="4027976" cy="26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Успішний вчитель\Photo\ВТЮХ 2013\qVRJtrf_3x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000" y="4144749"/>
            <a:ext cx="4027976" cy="26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10</a:t>
            </a:fld>
            <a:endParaRPr lang="uk-UA" sz="1400" b="1"/>
          </a:p>
        </p:txBody>
      </p:sp>
    </p:spTree>
    <p:extLst>
      <p:ext uri="{BB962C8B-B14F-4D97-AF65-F5344CB8AC3E}">
        <p14:creationId xmlns:p14="http://schemas.microsoft.com/office/powerpoint/2010/main" val="13477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Команди ЛФМЛ на Всеукраїнських турнірах юних хіміків</a:t>
            </a:r>
            <a:endParaRPr lang="uk-UA" dirty="0"/>
          </a:p>
        </p:txBody>
      </p:sp>
      <p:pic>
        <p:nvPicPr>
          <p:cNvPr id="3074" name="Picture 2" descr="E:\Успішний вчитель\Photo\ВТЮХ 2011\DSC_2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9" y="1412776"/>
            <a:ext cx="4303482" cy="28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Успішний вчитель\Photo\ВТЮХ 2012\DSC_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46142"/>
            <a:ext cx="3717650" cy="24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Успішний вчитель\Photo\ВТЮХ 2013\5ee13R73c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9" y="4339902"/>
            <a:ext cx="3718576" cy="24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Успішний вчитель\Photo\ВТЮХ 2013\Gvbo83O7D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93714" cy="28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11</a:t>
            </a:fld>
            <a:endParaRPr lang="uk-UA" sz="1400" b="1"/>
          </a:p>
        </p:txBody>
      </p:sp>
    </p:spTree>
    <p:extLst>
      <p:ext uri="{BB962C8B-B14F-4D97-AF65-F5344CB8AC3E}">
        <p14:creationId xmlns:p14="http://schemas.microsoft.com/office/powerpoint/2010/main" val="31207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700" b="1" dirty="0"/>
              <a:t>Всеукраїнський конкурс-захист </a:t>
            </a:r>
            <a:r>
              <a:rPr lang="uk-UA" sz="2700" b="1" dirty="0" err="1"/>
              <a:t>науково-</a:t>
            </a:r>
            <a:r>
              <a:rPr lang="uk-UA" sz="2700" b="1" dirty="0"/>
              <a:t/>
            </a:r>
            <a:br>
              <a:rPr lang="uk-UA" sz="2700" b="1" dirty="0"/>
            </a:br>
            <a:r>
              <a:rPr lang="uk-UA" sz="2700" b="1" dirty="0" err="1"/>
              <a:t>-дослідницьких</a:t>
            </a:r>
            <a:r>
              <a:rPr lang="uk-UA" sz="2700" b="1" dirty="0"/>
              <a:t> робіт МАН (секції хімії та медицини)</a:t>
            </a:r>
            <a:r>
              <a:rPr lang="uk-UA" sz="2700" dirty="0"/>
              <a:t/>
            </a:r>
            <a:br>
              <a:rPr lang="uk-UA" sz="2700" dirty="0"/>
            </a:b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 smtClean="0"/>
              <a:t>  </a:t>
            </a:r>
            <a:r>
              <a:rPr lang="en-US" sz="2000" dirty="0"/>
              <a:t>200</a:t>
            </a:r>
            <a:r>
              <a:rPr lang="uk-UA" sz="2000" dirty="0"/>
              <a:t>4	</a:t>
            </a:r>
            <a:r>
              <a:rPr lang="uk-UA" sz="2000" dirty="0" smtClean="0"/>
              <a:t>ІІІ </a:t>
            </a:r>
            <a:r>
              <a:rPr lang="uk-UA" sz="2000" dirty="0"/>
              <a:t>диплом 	– 	</a:t>
            </a:r>
            <a:r>
              <a:rPr lang="uk-UA" sz="2000" dirty="0" err="1"/>
              <a:t>Вив’юрська</a:t>
            </a:r>
            <a:r>
              <a:rPr lang="uk-UA" sz="2000" dirty="0"/>
              <a:t> Ольга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2005</a:t>
            </a:r>
            <a:r>
              <a:rPr lang="uk-UA" sz="2000" dirty="0"/>
              <a:t>	</a:t>
            </a:r>
            <a:r>
              <a:rPr lang="uk-UA" sz="2000" dirty="0" smtClean="0"/>
              <a:t>ІІІ </a:t>
            </a:r>
            <a:r>
              <a:rPr lang="uk-UA" sz="2000" dirty="0"/>
              <a:t>диплом 	– 	</a:t>
            </a:r>
            <a:r>
              <a:rPr lang="uk-UA" sz="2000" dirty="0" err="1"/>
              <a:t>Пустовойченко</a:t>
            </a:r>
            <a:r>
              <a:rPr lang="uk-UA" sz="2000" dirty="0"/>
              <a:t> Микола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2007    </a:t>
            </a:r>
            <a:r>
              <a:rPr lang="uk-UA" sz="2000" dirty="0"/>
              <a:t>	</a:t>
            </a:r>
            <a:r>
              <a:rPr lang="uk-UA" sz="2000" dirty="0" smtClean="0"/>
              <a:t>І </a:t>
            </a:r>
            <a:r>
              <a:rPr lang="uk-UA" sz="2000" dirty="0"/>
              <a:t>диплом 	– 	Романюк Олена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2008  </a:t>
            </a:r>
            <a:r>
              <a:rPr lang="uk-UA" sz="2000" dirty="0"/>
              <a:t>	</a:t>
            </a:r>
            <a:r>
              <a:rPr lang="uk-UA" sz="2000" dirty="0" smtClean="0"/>
              <a:t>І </a:t>
            </a:r>
            <a:r>
              <a:rPr lang="uk-UA" sz="2000" dirty="0"/>
              <a:t>диплом 	– 	</a:t>
            </a:r>
            <a:r>
              <a:rPr lang="uk-UA" sz="2000" dirty="0" err="1"/>
              <a:t>Опря</a:t>
            </a:r>
            <a:r>
              <a:rPr lang="uk-UA" sz="2000" dirty="0"/>
              <a:t> Олександр</a:t>
            </a:r>
            <a:br>
              <a:rPr lang="uk-UA" sz="2000" dirty="0"/>
            </a:br>
            <a:r>
              <a:rPr lang="uk-UA" sz="2000" dirty="0"/>
              <a:t>          	</a:t>
            </a:r>
            <a:r>
              <a:rPr lang="uk-UA" sz="2000" dirty="0" smtClean="0"/>
              <a:t>ІІ </a:t>
            </a:r>
            <a:r>
              <a:rPr lang="uk-UA" sz="2000" dirty="0"/>
              <a:t>диплом 	– 	</a:t>
            </a:r>
            <a:r>
              <a:rPr lang="uk-UA" sz="2000" dirty="0" err="1"/>
              <a:t>Шоба</a:t>
            </a:r>
            <a:r>
              <a:rPr lang="uk-UA" sz="2000" dirty="0"/>
              <a:t> Вероніка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2009 </a:t>
            </a:r>
            <a:r>
              <a:rPr lang="uk-UA" sz="2000" dirty="0"/>
              <a:t>	</a:t>
            </a:r>
            <a:r>
              <a:rPr lang="uk-UA" sz="2000" dirty="0" smtClean="0"/>
              <a:t>І </a:t>
            </a:r>
            <a:r>
              <a:rPr lang="uk-UA" sz="2000" dirty="0"/>
              <a:t>диплом 	– 	</a:t>
            </a:r>
            <a:r>
              <a:rPr lang="uk-UA" sz="2000" dirty="0" err="1"/>
              <a:t>Карпюк</a:t>
            </a:r>
            <a:r>
              <a:rPr lang="uk-UA" sz="2000" dirty="0"/>
              <a:t> Лука</a:t>
            </a:r>
            <a:br>
              <a:rPr lang="uk-UA" sz="2000" dirty="0"/>
            </a:br>
            <a:r>
              <a:rPr lang="uk-UA" sz="2000" dirty="0"/>
              <a:t>     		</a:t>
            </a:r>
            <a:r>
              <a:rPr lang="uk-UA" sz="2000" dirty="0" smtClean="0"/>
              <a:t>ІІ </a:t>
            </a:r>
            <a:r>
              <a:rPr lang="uk-UA" sz="2000" dirty="0"/>
              <a:t>диплом 	– 	</a:t>
            </a:r>
            <a:r>
              <a:rPr lang="uk-UA" sz="2000" dirty="0" err="1"/>
              <a:t>Гомза</a:t>
            </a:r>
            <a:r>
              <a:rPr lang="uk-UA" sz="2000" dirty="0"/>
              <a:t> Юрій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2011 </a:t>
            </a:r>
            <a:r>
              <a:rPr lang="uk-UA" sz="2000" dirty="0"/>
              <a:t>	</a:t>
            </a:r>
            <a:r>
              <a:rPr lang="uk-UA" sz="2000" dirty="0" smtClean="0"/>
              <a:t>ІІ </a:t>
            </a:r>
            <a:r>
              <a:rPr lang="uk-UA" sz="2000" dirty="0"/>
              <a:t>диплом 	– 	</a:t>
            </a:r>
            <a:r>
              <a:rPr lang="uk-UA" sz="2000" dirty="0" err="1"/>
              <a:t>Базилевич</a:t>
            </a:r>
            <a:r>
              <a:rPr lang="uk-UA" sz="2000" dirty="0"/>
              <a:t> Марта</a:t>
            </a:r>
            <a:br>
              <a:rPr lang="uk-UA" sz="2000" dirty="0"/>
            </a:br>
            <a:r>
              <a:rPr lang="uk-UA" sz="2000" dirty="0"/>
              <a:t>           	</a:t>
            </a:r>
            <a:r>
              <a:rPr lang="uk-UA" sz="2000" dirty="0" smtClean="0"/>
              <a:t>ІІ </a:t>
            </a:r>
            <a:r>
              <a:rPr lang="uk-UA" sz="2000" dirty="0"/>
              <a:t>диплом 	– 	</a:t>
            </a:r>
            <a:r>
              <a:rPr lang="uk-UA" sz="2000" dirty="0" err="1"/>
              <a:t>Маїк</a:t>
            </a:r>
            <a:r>
              <a:rPr lang="uk-UA" sz="2000" dirty="0"/>
              <a:t> Романа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2012 </a:t>
            </a:r>
            <a:r>
              <a:rPr lang="uk-UA" sz="2000" dirty="0"/>
              <a:t>	</a:t>
            </a:r>
            <a:r>
              <a:rPr lang="uk-UA" sz="2000" dirty="0" smtClean="0"/>
              <a:t>ІІІ </a:t>
            </a:r>
            <a:r>
              <a:rPr lang="uk-UA" sz="2000" dirty="0"/>
              <a:t>диплом 	– 	</a:t>
            </a:r>
            <a:r>
              <a:rPr lang="uk-UA" sz="2000" dirty="0" err="1"/>
              <a:t>Кульчицька-Густ</a:t>
            </a:r>
            <a:r>
              <a:rPr lang="uk-UA" sz="2000" dirty="0"/>
              <a:t> Тетяна</a:t>
            </a:r>
            <a:br>
              <a:rPr lang="uk-UA" sz="2000" dirty="0"/>
            </a:br>
            <a:r>
              <a:rPr lang="uk-UA" sz="2000" dirty="0"/>
              <a:t>            	</a:t>
            </a:r>
            <a:r>
              <a:rPr lang="uk-UA" sz="2000" dirty="0" smtClean="0"/>
              <a:t>ІІІ </a:t>
            </a:r>
            <a:r>
              <a:rPr lang="uk-UA" sz="2000" dirty="0"/>
              <a:t>диплом 	– 	Врублевський Володимир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sz="2000" dirty="0"/>
              <a:t>  </a:t>
            </a:r>
            <a:r>
              <a:rPr lang="uk-UA" sz="2000" dirty="0" smtClean="0"/>
              <a:t>2016 </a:t>
            </a:r>
            <a:r>
              <a:rPr lang="uk-UA" sz="2000" dirty="0"/>
              <a:t>	</a:t>
            </a:r>
            <a:r>
              <a:rPr lang="uk-UA" sz="2000" dirty="0" smtClean="0"/>
              <a:t>І </a:t>
            </a:r>
            <a:r>
              <a:rPr lang="uk-UA" sz="2000" dirty="0"/>
              <a:t>диплом 	– 	</a:t>
            </a:r>
            <a:r>
              <a:rPr lang="uk-UA" sz="2000" dirty="0" err="1"/>
              <a:t>Лопачак</a:t>
            </a:r>
            <a:r>
              <a:rPr lang="uk-UA" sz="2000" dirty="0"/>
              <a:t> Марія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12</a:t>
            </a:fld>
            <a:endParaRPr lang="uk-UA" sz="1400" b="1"/>
          </a:p>
        </p:txBody>
      </p:sp>
    </p:spTree>
    <p:extLst>
      <p:ext uri="{BB962C8B-B14F-4D97-AF65-F5344CB8AC3E}">
        <p14:creationId xmlns:p14="http://schemas.microsoft.com/office/powerpoint/2010/main" val="18293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науково-практичної підготовки обдарованих дітей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962167"/>
              </p:ext>
            </p:extLst>
          </p:nvPr>
        </p:nvGraphicFramePr>
        <p:xfrm>
          <a:off x="4705672" y="1556792"/>
          <a:ext cx="4114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684923"/>
              </p:ext>
            </p:extLst>
          </p:nvPr>
        </p:nvGraphicFramePr>
        <p:xfrm>
          <a:off x="313184" y="1556792"/>
          <a:ext cx="4114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2</a:t>
            </a:fld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38646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науково-практичної підготовки обдарованих дітей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970522"/>
              </p:ext>
            </p:extLst>
          </p:nvPr>
        </p:nvGraphicFramePr>
        <p:xfrm>
          <a:off x="323528" y="1844824"/>
          <a:ext cx="8496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 txBox="1">
            <a:spLocks/>
          </p:cNvSpPr>
          <p:nvPr/>
        </p:nvSpPr>
        <p:spPr>
          <a:xfrm>
            <a:off x="6948264" y="64692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F64380-7F6E-46C6-9366-6793526FB2AB}" type="slidenum">
              <a:rPr lang="uk-UA" sz="1400" b="1" smtClean="0"/>
              <a:pPr/>
              <a:t>3</a:t>
            </a:fld>
            <a:endParaRPr lang="uk-UA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90812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Етапи підготовки</a:t>
            </a:r>
            <a:endParaRPr lang="uk-UA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4653136"/>
            <a:ext cx="4752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Скажіть мені, і я забуду.</a:t>
            </a:r>
          </a:p>
          <a:p>
            <a:r>
              <a:rPr lang="uk-UA" sz="1600" b="1" i="1" dirty="0" smtClean="0"/>
              <a:t>Покажіть, і я запам’ятаю.</a:t>
            </a:r>
          </a:p>
          <a:p>
            <a:r>
              <a:rPr lang="uk-UA" sz="1600" b="1" i="1" dirty="0" smtClean="0"/>
              <a:t>Дайте можливість обговорити, </a:t>
            </a:r>
          </a:p>
          <a:p>
            <a:r>
              <a:rPr lang="uk-UA" sz="1600" b="1" i="1" dirty="0" smtClean="0"/>
              <a:t>і я зрозумію.</a:t>
            </a:r>
          </a:p>
          <a:p>
            <a:r>
              <a:rPr lang="uk-UA" sz="1600" b="1" i="1" dirty="0" smtClean="0"/>
              <a:t>Дайте можливість навчити іншого, </a:t>
            </a:r>
          </a:p>
          <a:p>
            <a:r>
              <a:rPr lang="uk-UA" sz="1600" b="1" i="1" dirty="0" smtClean="0"/>
              <a:t>і я дійду досконалості.</a:t>
            </a:r>
          </a:p>
          <a:p>
            <a:pPr algn="r"/>
            <a:r>
              <a:rPr lang="uk-UA" sz="1600" i="1" dirty="0" smtClean="0"/>
              <a:t>Конфуцій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12282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Результати ліцеїстів на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етапі Всеукраїнської учнівської олімпіади з хімії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uk-UA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06809"/>
              </p:ext>
            </p:extLst>
          </p:nvPr>
        </p:nvGraphicFramePr>
        <p:xfrm>
          <a:off x="503548" y="1567335"/>
          <a:ext cx="8136905" cy="452596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974314"/>
                <a:gridCol w="2054197"/>
                <a:gridCol w="2054197"/>
                <a:gridCol w="2054197"/>
              </a:tblGrid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Рік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І дипломи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ІІ дипломи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ІІІ дипломи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2003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-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-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2004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-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2005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-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2006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2007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2008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2009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2010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5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2015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5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2016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6</a:t>
                      </a:r>
                      <a:endParaRPr lang="uk-UA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∑</a:t>
                      </a:r>
                      <a:endParaRPr lang="uk-UA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24</a:t>
                      </a:r>
                      <a:endParaRPr lang="uk-UA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33</a:t>
                      </a:r>
                      <a:endParaRPr lang="uk-UA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effectLst/>
                        </a:rPr>
                        <a:t>49</a:t>
                      </a:r>
                      <a:endParaRPr lang="uk-UA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</a:tr>
              <a:tr h="2662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effectLst/>
                        </a:rPr>
                        <a:t>106</a:t>
                      </a:r>
                      <a:endParaRPr lang="uk-UA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4</a:t>
            </a:fld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34134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/>
              <a:t>Міжнародна олімпіада з хімії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uk-UA" sz="3600" b="1" dirty="0"/>
              <a:t>(</a:t>
            </a:r>
            <a:r>
              <a:rPr lang="uk-UA" sz="3600" b="1" dirty="0" err="1"/>
              <a:t>International</a:t>
            </a:r>
            <a:r>
              <a:rPr lang="uk-UA" sz="3600" b="1" dirty="0"/>
              <a:t> </a:t>
            </a:r>
            <a:r>
              <a:rPr lang="uk-UA" sz="3600" b="1" dirty="0" err="1"/>
              <a:t>Chemistry</a:t>
            </a:r>
            <a:r>
              <a:rPr lang="uk-UA" sz="3600" b="1" dirty="0"/>
              <a:t> </a:t>
            </a:r>
            <a:r>
              <a:rPr lang="uk-UA" sz="3600" b="1" dirty="0" err="1"/>
              <a:t>Olympiad</a:t>
            </a:r>
            <a:r>
              <a:rPr lang="uk-UA" sz="3600" b="1" dirty="0"/>
              <a:t>)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51309"/>
            <a:ext cx="8928992" cy="452596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1800" dirty="0"/>
              <a:t>2006</a:t>
            </a:r>
            <a:r>
              <a:rPr lang="uk-UA" sz="1800" dirty="0"/>
              <a:t>,</a:t>
            </a:r>
            <a:r>
              <a:rPr lang="en-US" sz="1800" dirty="0"/>
              <a:t> 38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dirty="0" err="1"/>
              <a:t>IChO</a:t>
            </a:r>
            <a:r>
              <a:rPr lang="en-US" sz="1800" dirty="0"/>
              <a:t> (</a:t>
            </a:r>
            <a:r>
              <a:rPr lang="en-US" sz="1800" dirty="0" err="1"/>
              <a:t>Корея</a:t>
            </a:r>
            <a:r>
              <a:rPr lang="en-US" sz="1800" dirty="0"/>
              <a:t>, </a:t>
            </a:r>
            <a:r>
              <a:rPr lang="en-US" sz="1800" dirty="0" err="1"/>
              <a:t>Кенсан</a:t>
            </a:r>
            <a:r>
              <a:rPr lang="en-US" sz="1800" dirty="0"/>
              <a:t>) </a:t>
            </a:r>
            <a:r>
              <a:rPr lang="uk-UA" sz="1800" dirty="0"/>
              <a:t>– </a:t>
            </a:r>
            <a:r>
              <a:rPr lang="en-US" sz="1800" dirty="0" err="1"/>
              <a:t>бронзова</a:t>
            </a:r>
            <a:r>
              <a:rPr lang="en-US" sz="1800" dirty="0"/>
              <a:t> </a:t>
            </a:r>
            <a:r>
              <a:rPr lang="en-US" sz="1800" dirty="0" err="1"/>
              <a:t>медаль</a:t>
            </a:r>
            <a:r>
              <a:rPr lang="en-US" sz="1800" dirty="0"/>
              <a:t> </a:t>
            </a:r>
            <a:r>
              <a:rPr lang="uk-UA" sz="1800" dirty="0"/>
              <a:t>– М</a:t>
            </a:r>
            <a:r>
              <a:rPr lang="en-US" sz="1800" dirty="0" err="1"/>
              <a:t>ельничук</a:t>
            </a:r>
            <a:r>
              <a:rPr lang="en-US" sz="1800" dirty="0"/>
              <a:t> </a:t>
            </a:r>
            <a:r>
              <a:rPr lang="en-US" sz="1800" dirty="0" err="1"/>
              <a:t>Іван</a:t>
            </a:r>
            <a:endParaRPr lang="uk-UA" sz="1800" dirty="0"/>
          </a:p>
          <a:p>
            <a:pPr lvl="0">
              <a:lnSpc>
                <a:spcPct val="120000"/>
              </a:lnSpc>
            </a:pPr>
            <a:r>
              <a:rPr lang="uk-UA" sz="1800" dirty="0"/>
              <a:t>2007, 39</a:t>
            </a:r>
            <a:r>
              <a:rPr lang="uk-UA" sz="1800" baseline="30000" dirty="0"/>
              <a:t>th</a:t>
            </a:r>
            <a:r>
              <a:rPr lang="uk-UA" sz="1800" dirty="0"/>
              <a:t> </a:t>
            </a:r>
            <a:r>
              <a:rPr lang="uk-UA" sz="1800" dirty="0" err="1"/>
              <a:t>IChO</a:t>
            </a:r>
            <a:r>
              <a:rPr lang="uk-UA" sz="1800" dirty="0"/>
              <a:t> </a:t>
            </a:r>
            <a:r>
              <a:rPr lang="en-US" sz="1800" dirty="0"/>
              <a:t>(Р</a:t>
            </a:r>
            <a:r>
              <a:rPr lang="uk-UA" sz="1800" dirty="0"/>
              <a:t>Ф</a:t>
            </a:r>
            <a:r>
              <a:rPr lang="en-US" sz="1800" dirty="0"/>
              <a:t>, </a:t>
            </a:r>
            <a:r>
              <a:rPr lang="en-US" sz="1800" dirty="0" err="1"/>
              <a:t>Москва</a:t>
            </a:r>
            <a:r>
              <a:rPr lang="en-US" sz="1800" dirty="0"/>
              <a:t>) </a:t>
            </a:r>
            <a:r>
              <a:rPr lang="uk-UA" sz="1800" dirty="0"/>
              <a:t>– </a:t>
            </a:r>
            <a:r>
              <a:rPr lang="en-US" sz="1800" dirty="0" err="1"/>
              <a:t>срібна</a:t>
            </a:r>
            <a:r>
              <a:rPr lang="en-US" sz="1800" dirty="0"/>
              <a:t> </a:t>
            </a:r>
            <a:r>
              <a:rPr lang="en-US" sz="1800" dirty="0" err="1"/>
              <a:t>медаль</a:t>
            </a:r>
            <a:r>
              <a:rPr lang="en-US" sz="1800" dirty="0"/>
              <a:t> </a:t>
            </a:r>
            <a:r>
              <a:rPr lang="uk-UA" sz="1800" dirty="0"/>
              <a:t>– </a:t>
            </a:r>
            <a:r>
              <a:rPr lang="en-US" sz="1800" dirty="0" err="1"/>
              <a:t>Червак</a:t>
            </a:r>
            <a:r>
              <a:rPr lang="en-US" sz="1800" dirty="0"/>
              <a:t> </a:t>
            </a:r>
            <a:r>
              <a:rPr lang="en-US" sz="1800" dirty="0" err="1"/>
              <a:t>Остап</a:t>
            </a:r>
            <a:endParaRPr lang="uk-UA" sz="1800" dirty="0"/>
          </a:p>
          <a:p>
            <a:pPr lvl="0">
              <a:lnSpc>
                <a:spcPct val="120000"/>
              </a:lnSpc>
            </a:pPr>
            <a:r>
              <a:rPr lang="uk-UA" sz="1800" dirty="0"/>
              <a:t>2008, 40</a:t>
            </a:r>
            <a:r>
              <a:rPr lang="uk-UA" sz="1800" baseline="30000" dirty="0"/>
              <a:t>th</a:t>
            </a:r>
            <a:r>
              <a:rPr lang="uk-UA" sz="1800" dirty="0"/>
              <a:t> </a:t>
            </a:r>
            <a:r>
              <a:rPr lang="uk-UA" sz="1800" dirty="0" err="1"/>
              <a:t>IChO</a:t>
            </a:r>
            <a:r>
              <a:rPr lang="uk-UA" sz="1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Угорщина</a:t>
            </a:r>
            <a:r>
              <a:rPr lang="en-US" sz="1800" dirty="0"/>
              <a:t>, </a:t>
            </a:r>
            <a:r>
              <a:rPr lang="en-US" sz="1800" dirty="0" err="1"/>
              <a:t>Будапешт</a:t>
            </a:r>
            <a:r>
              <a:rPr lang="en-US" sz="1800" dirty="0"/>
              <a:t>) </a:t>
            </a:r>
            <a:r>
              <a:rPr lang="uk-UA" sz="1800" dirty="0"/>
              <a:t>– </a:t>
            </a:r>
            <a:r>
              <a:rPr lang="en-US" sz="1800" dirty="0" err="1"/>
              <a:t>золоті</a:t>
            </a:r>
            <a:r>
              <a:rPr lang="en-US" sz="1800" dirty="0"/>
              <a:t> </a:t>
            </a:r>
            <a:r>
              <a:rPr lang="en-US" sz="1800" dirty="0" err="1"/>
              <a:t>медалі</a:t>
            </a:r>
            <a:r>
              <a:rPr lang="en-US" sz="1800" dirty="0"/>
              <a:t> </a:t>
            </a:r>
            <a:r>
              <a:rPr lang="uk-UA" sz="1800" dirty="0"/>
              <a:t>– </a:t>
            </a:r>
            <a:r>
              <a:rPr lang="en-US" sz="1800" dirty="0" err="1"/>
              <a:t>Степаненко</a:t>
            </a:r>
            <a:r>
              <a:rPr lang="en-US" sz="1800" dirty="0"/>
              <a:t> </a:t>
            </a:r>
            <a:r>
              <a:rPr lang="en-US" sz="1800" dirty="0" err="1"/>
              <a:t>Ігор</a:t>
            </a:r>
            <a:r>
              <a:rPr lang="uk-UA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Червак</a:t>
            </a:r>
            <a:r>
              <a:rPr lang="en-US" sz="1800" dirty="0"/>
              <a:t> </a:t>
            </a:r>
            <a:r>
              <a:rPr lang="en-US" sz="1800" dirty="0" err="1"/>
              <a:t>Остап</a:t>
            </a:r>
            <a:endParaRPr lang="uk-UA" sz="1800" dirty="0"/>
          </a:p>
          <a:p>
            <a:pPr lvl="0">
              <a:lnSpc>
                <a:spcPct val="120000"/>
              </a:lnSpc>
            </a:pPr>
            <a:r>
              <a:rPr lang="uk-UA" sz="1800" dirty="0"/>
              <a:t>2009, 41</a:t>
            </a:r>
            <a:r>
              <a:rPr lang="uk-UA" sz="1800" baseline="30000" dirty="0"/>
              <a:t>th</a:t>
            </a:r>
            <a:r>
              <a:rPr lang="uk-UA" sz="1800" dirty="0"/>
              <a:t> </a:t>
            </a:r>
            <a:r>
              <a:rPr lang="uk-UA" sz="1800" dirty="0" err="1"/>
              <a:t>IChO</a:t>
            </a:r>
            <a:r>
              <a:rPr lang="uk-UA" sz="1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Сполучене</a:t>
            </a:r>
            <a:r>
              <a:rPr lang="en-US" sz="1800" dirty="0"/>
              <a:t> </a:t>
            </a:r>
            <a:r>
              <a:rPr lang="en-US" sz="1800" dirty="0" err="1"/>
              <a:t>Королівство</a:t>
            </a:r>
            <a:r>
              <a:rPr lang="en-US" sz="1800" dirty="0"/>
              <a:t>, </a:t>
            </a:r>
            <a:r>
              <a:rPr lang="en-US" sz="1800" dirty="0" err="1"/>
              <a:t>Кембрідж</a:t>
            </a:r>
            <a:r>
              <a:rPr lang="en-US" sz="1800" dirty="0"/>
              <a:t>) </a:t>
            </a:r>
            <a:r>
              <a:rPr lang="uk-UA" sz="1800" dirty="0"/>
              <a:t>– </a:t>
            </a:r>
            <a:r>
              <a:rPr lang="en-US" sz="1800" dirty="0" err="1"/>
              <a:t>срібна</a:t>
            </a:r>
            <a:r>
              <a:rPr lang="en-US" sz="1800" dirty="0"/>
              <a:t> </a:t>
            </a:r>
            <a:r>
              <a:rPr lang="en-US" sz="1800" dirty="0" err="1"/>
              <a:t>медаль</a:t>
            </a:r>
            <a:r>
              <a:rPr lang="en-US" sz="1800" dirty="0"/>
              <a:t> </a:t>
            </a:r>
            <a:r>
              <a:rPr lang="uk-UA" sz="1800" dirty="0"/>
              <a:t>– </a:t>
            </a:r>
            <a:r>
              <a:rPr lang="en-US" sz="1800" dirty="0" err="1"/>
              <a:t>Ардан</a:t>
            </a:r>
            <a:r>
              <a:rPr lang="en-US" sz="1800" dirty="0"/>
              <a:t> </a:t>
            </a:r>
            <a:r>
              <a:rPr lang="en-US" sz="1800" dirty="0" err="1"/>
              <a:t>Богдан</a:t>
            </a:r>
            <a:endParaRPr lang="uk-UA" sz="1800" dirty="0"/>
          </a:p>
          <a:p>
            <a:pPr lvl="0">
              <a:lnSpc>
                <a:spcPct val="120000"/>
              </a:lnSpc>
            </a:pPr>
            <a:r>
              <a:rPr lang="uk-UA" sz="1800" dirty="0"/>
              <a:t>2010, 42</a:t>
            </a:r>
            <a:r>
              <a:rPr lang="uk-UA" sz="1800" baseline="30000" dirty="0"/>
              <a:t>th</a:t>
            </a:r>
            <a:r>
              <a:rPr lang="uk-UA" sz="1800" dirty="0"/>
              <a:t> </a:t>
            </a:r>
            <a:r>
              <a:rPr lang="uk-UA" sz="1800" dirty="0" err="1"/>
              <a:t>IChO</a:t>
            </a:r>
            <a:r>
              <a:rPr lang="uk-UA" sz="18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Японія</a:t>
            </a:r>
            <a:r>
              <a:rPr lang="en-US" sz="1800" dirty="0"/>
              <a:t>, </a:t>
            </a:r>
            <a:r>
              <a:rPr lang="en-US" sz="1800" dirty="0" err="1"/>
              <a:t>Токіо</a:t>
            </a:r>
            <a:r>
              <a:rPr lang="en-US" sz="1800" dirty="0"/>
              <a:t>) </a:t>
            </a:r>
            <a:r>
              <a:rPr lang="uk-UA" sz="1800" dirty="0"/>
              <a:t>– бронзова медаль – </a:t>
            </a:r>
            <a:r>
              <a:rPr lang="uk-UA" sz="1800" dirty="0" err="1"/>
              <a:t>Фролов</a:t>
            </a:r>
            <a:r>
              <a:rPr lang="uk-UA" sz="1800" dirty="0"/>
              <a:t> Дмитро</a:t>
            </a:r>
          </a:p>
          <a:p>
            <a:pPr lvl="0">
              <a:lnSpc>
                <a:spcPct val="120000"/>
              </a:lnSpc>
            </a:pPr>
            <a:r>
              <a:rPr lang="uk-UA" sz="1800" dirty="0"/>
              <a:t>2012, 44</a:t>
            </a:r>
            <a:r>
              <a:rPr lang="uk-UA" sz="1800" baseline="30000" dirty="0"/>
              <a:t>th</a:t>
            </a:r>
            <a:r>
              <a:rPr lang="uk-UA" sz="1800" dirty="0"/>
              <a:t> I</a:t>
            </a:r>
            <a:r>
              <a:rPr lang="en-US" sz="1800" dirty="0" err="1"/>
              <a:t>ChO</a:t>
            </a:r>
            <a:r>
              <a:rPr lang="en-US" sz="1800" dirty="0"/>
              <a:t> (США, </a:t>
            </a:r>
            <a:r>
              <a:rPr lang="en-US" sz="1800" dirty="0" err="1"/>
              <a:t>Вашингтон</a:t>
            </a:r>
            <a:r>
              <a:rPr lang="uk-UA" sz="1800" dirty="0"/>
              <a:t>) – золота медаль – </a:t>
            </a:r>
            <a:r>
              <a:rPr lang="uk-UA" sz="1800" dirty="0" err="1"/>
              <a:t>Чернюх</a:t>
            </a:r>
            <a:r>
              <a:rPr lang="uk-UA" sz="1800" dirty="0"/>
              <a:t> Ігор, </a:t>
            </a:r>
            <a:r>
              <a:rPr lang="uk-UA" sz="1800" dirty="0" smtClean="0"/>
              <a:t>  </a:t>
            </a:r>
            <a:br>
              <a:rPr lang="uk-UA" sz="1800" dirty="0" smtClean="0"/>
            </a:br>
            <a:r>
              <a:rPr lang="uk-UA" sz="1800" dirty="0" smtClean="0"/>
              <a:t>                                                                   бронзова </a:t>
            </a:r>
            <a:r>
              <a:rPr lang="uk-UA" sz="1800" dirty="0"/>
              <a:t>медаль –  </a:t>
            </a:r>
            <a:r>
              <a:rPr lang="uk-UA" sz="1800" dirty="0" smtClean="0"/>
              <a:t>Стельмах </a:t>
            </a:r>
            <a:r>
              <a:rPr lang="uk-UA" sz="1800" dirty="0"/>
              <a:t>Андрій</a:t>
            </a:r>
          </a:p>
          <a:p>
            <a:pPr lvl="0">
              <a:lnSpc>
                <a:spcPct val="120000"/>
              </a:lnSpc>
            </a:pPr>
            <a:r>
              <a:rPr lang="uk-UA" sz="1800" dirty="0"/>
              <a:t>2013, 45</a:t>
            </a:r>
            <a:r>
              <a:rPr lang="uk-UA" sz="1800" baseline="30000" dirty="0"/>
              <a:t>th</a:t>
            </a:r>
            <a:r>
              <a:rPr lang="uk-UA" sz="1800" dirty="0"/>
              <a:t> </a:t>
            </a:r>
            <a:r>
              <a:rPr lang="uk-UA" sz="1800" dirty="0" err="1"/>
              <a:t>IChO</a:t>
            </a:r>
            <a:r>
              <a:rPr lang="uk-UA" sz="1800" dirty="0"/>
              <a:t> </a:t>
            </a:r>
            <a:r>
              <a:rPr lang="en-US" sz="1800" dirty="0"/>
              <a:t>(РФ, </a:t>
            </a:r>
            <a:r>
              <a:rPr lang="en-US" sz="1800" dirty="0" err="1"/>
              <a:t>Москва</a:t>
            </a:r>
            <a:r>
              <a:rPr lang="en-US" sz="1800" dirty="0"/>
              <a:t>) </a:t>
            </a:r>
            <a:r>
              <a:rPr lang="uk-UA" sz="1800" dirty="0"/>
              <a:t>– </a:t>
            </a:r>
            <a:r>
              <a:rPr lang="en-US" sz="1800" dirty="0" err="1"/>
              <a:t>золота</a:t>
            </a:r>
            <a:r>
              <a:rPr lang="en-US" sz="1800" dirty="0"/>
              <a:t> </a:t>
            </a:r>
            <a:r>
              <a:rPr lang="en-US" sz="1800" dirty="0" err="1"/>
              <a:t>медаль</a:t>
            </a:r>
            <a:r>
              <a:rPr lang="en-US" sz="1800" dirty="0"/>
              <a:t> </a:t>
            </a:r>
            <a:r>
              <a:rPr lang="uk-UA" sz="1800" dirty="0"/>
              <a:t>– </a:t>
            </a:r>
            <a:r>
              <a:rPr lang="en-US" sz="1800" dirty="0" err="1"/>
              <a:t>Стельмах</a:t>
            </a:r>
            <a:r>
              <a:rPr lang="en-US" sz="1800" dirty="0"/>
              <a:t> </a:t>
            </a:r>
            <a:r>
              <a:rPr lang="en-US" sz="1800" dirty="0" err="1"/>
              <a:t>Андрій</a:t>
            </a:r>
            <a:endParaRPr lang="uk-UA" sz="1800" dirty="0"/>
          </a:p>
          <a:p>
            <a:pPr lvl="0">
              <a:lnSpc>
                <a:spcPct val="120000"/>
              </a:lnSpc>
            </a:pPr>
            <a:r>
              <a:rPr lang="uk-UA" sz="1800" dirty="0"/>
              <a:t>2014, 46</a:t>
            </a:r>
            <a:r>
              <a:rPr lang="uk-UA" sz="1800" baseline="30000" dirty="0"/>
              <a:t>th</a:t>
            </a:r>
            <a:r>
              <a:rPr lang="uk-UA" sz="1800" dirty="0"/>
              <a:t> </a:t>
            </a:r>
            <a:r>
              <a:rPr lang="uk-UA" sz="1800" dirty="0" err="1"/>
              <a:t>IChO</a:t>
            </a:r>
            <a:r>
              <a:rPr lang="uk-UA" sz="1800" dirty="0"/>
              <a:t> </a:t>
            </a:r>
            <a:r>
              <a:rPr lang="en-US" sz="1800" dirty="0"/>
              <a:t>(В’</a:t>
            </a:r>
            <a:r>
              <a:rPr lang="uk-UA" sz="1800" dirty="0" err="1"/>
              <a:t>єтнам</a:t>
            </a:r>
            <a:r>
              <a:rPr lang="uk-UA" sz="1800" dirty="0"/>
              <a:t>, Ханой) – срібні медалі – Гордійчук Олег, </a:t>
            </a:r>
            <a:r>
              <a:rPr lang="uk-UA" sz="1800" dirty="0" err="1"/>
              <a:t>Нешта</a:t>
            </a:r>
            <a:r>
              <a:rPr lang="uk-UA" sz="1800" dirty="0"/>
              <a:t> Владислав</a:t>
            </a:r>
          </a:p>
          <a:p>
            <a:pPr marL="0" indent="0">
              <a:lnSpc>
                <a:spcPct val="120000"/>
              </a:lnSpc>
              <a:buNone/>
            </a:pPr>
            <a:endParaRPr lang="uk-UA" sz="18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uk-UA" sz="1800" b="1" dirty="0" smtClean="0"/>
              <a:t>Золотих</a:t>
            </a:r>
            <a:r>
              <a:rPr lang="uk-UA" sz="1800" dirty="0" smtClean="0"/>
              <a:t> </a:t>
            </a:r>
            <a:r>
              <a:rPr lang="uk-UA" sz="1800" dirty="0"/>
              <a:t>медалей – </a:t>
            </a:r>
            <a:r>
              <a:rPr lang="uk-UA" sz="1800" b="1" dirty="0"/>
              <a:t>4</a:t>
            </a:r>
            <a:endParaRPr lang="uk-UA" sz="1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uk-UA" sz="1800" b="1" dirty="0" smtClean="0"/>
              <a:t>Срібних </a:t>
            </a:r>
            <a:r>
              <a:rPr lang="uk-UA" sz="1800" dirty="0"/>
              <a:t>медалей – </a:t>
            </a:r>
            <a:r>
              <a:rPr lang="uk-UA" sz="1800" b="1" dirty="0"/>
              <a:t>4</a:t>
            </a:r>
            <a:r>
              <a:rPr lang="uk-UA" sz="18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1800" b="1" dirty="0" smtClean="0"/>
              <a:t>Бронзових</a:t>
            </a:r>
            <a:r>
              <a:rPr lang="uk-UA" sz="1800" dirty="0" smtClean="0"/>
              <a:t> </a:t>
            </a:r>
            <a:r>
              <a:rPr lang="uk-UA" sz="1800" dirty="0"/>
              <a:t>медалей – </a:t>
            </a:r>
            <a:r>
              <a:rPr lang="uk-UA" sz="1800" b="1" dirty="0"/>
              <a:t>3</a:t>
            </a:r>
            <a:endParaRPr lang="uk-UA" sz="1800" dirty="0"/>
          </a:p>
          <a:p>
            <a:pPr>
              <a:lnSpc>
                <a:spcPct val="120000"/>
              </a:lnSpc>
            </a:pPr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380-7F6E-46C6-9366-6793526FB2AB}" type="slidenum">
              <a:rPr lang="uk-UA" smtClean="0"/>
              <a:t>5</a:t>
            </a:fld>
            <a:endParaRPr lang="uk-UA"/>
          </a:p>
        </p:txBody>
      </p:sp>
      <p:pic>
        <p:nvPicPr>
          <p:cNvPr id="7170" name="Picture 2" descr="Результат пошуку зображень за запитом &quot;icho 2006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41" y="1124744"/>
            <a:ext cx="1089295" cy="10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icho 2007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42278"/>
            <a:ext cx="1278809" cy="12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ьтат пошуку зображень за запитом &quot;icho 200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927322" cy="7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езультат пошуку зображень за запитом &quot;icho 2009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1008112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езультат пошуку зображень за запитом &quot;icho 2010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47" y="5301208"/>
            <a:ext cx="1185959" cy="14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Результат пошуку зображень за запитом &quot;icho 2012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69160"/>
            <a:ext cx="832536" cy="11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Результат пошуку зображень за запитом &quot;icho 2013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/>
          <a:stretch/>
        </p:blipFill>
        <p:spPr bwMode="auto">
          <a:xfrm>
            <a:off x="5737490" y="4819260"/>
            <a:ext cx="1642822" cy="12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Результат пошуку зображень за запитом &quot;icho 2014&quot;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20648" r="20805" b="21684"/>
          <a:stretch/>
        </p:blipFill>
        <p:spPr bwMode="auto">
          <a:xfrm>
            <a:off x="6804248" y="5230947"/>
            <a:ext cx="1133268" cy="15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Ліцеїсти-переможці Міжнародних олімпіад з хімії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18866" r="17254" b="12375"/>
          <a:stretch/>
        </p:blipFill>
        <p:spPr bwMode="auto">
          <a:xfrm>
            <a:off x="19967" y="1268760"/>
            <a:ext cx="2967858" cy="222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13511" r="19875" b="13309"/>
          <a:stretch/>
        </p:blipFill>
        <p:spPr bwMode="auto">
          <a:xfrm>
            <a:off x="35496" y="3789040"/>
            <a:ext cx="28345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12952" r="7067" b="6268"/>
          <a:stretch/>
        </p:blipFill>
        <p:spPr bwMode="auto">
          <a:xfrm>
            <a:off x="3203848" y="1268760"/>
            <a:ext cx="3024336" cy="22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13833" r="7343" b="12506"/>
          <a:stretch/>
        </p:blipFill>
        <p:spPr bwMode="auto">
          <a:xfrm>
            <a:off x="6381696" y="1254126"/>
            <a:ext cx="27417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E:\Успішний вчитель\Photo\IChO 2014\Sd7G6x7_N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576397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15296" r="37206" b="14868"/>
          <a:stretch/>
        </p:blipFill>
        <p:spPr bwMode="auto">
          <a:xfrm>
            <a:off x="2987824" y="3789040"/>
            <a:ext cx="2328596" cy="298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419708"/>
            <a:ext cx="184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2008, </a:t>
            </a:r>
            <a:r>
              <a:rPr lang="uk-UA" dirty="0" smtClean="0"/>
              <a:t>Угорщина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4417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r>
              <a:rPr lang="uk-UA" dirty="0" smtClean="0"/>
              <a:t>9</a:t>
            </a:r>
            <a:r>
              <a:rPr lang="en-US" dirty="0" smtClean="0"/>
              <a:t>, </a:t>
            </a:r>
            <a:r>
              <a:rPr lang="uk-UA" dirty="0" smtClean="0"/>
              <a:t>Великобританія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uk-UA" dirty="0" smtClean="0"/>
              <a:t>10</a:t>
            </a:r>
            <a:r>
              <a:rPr lang="en-US" dirty="0" smtClean="0"/>
              <a:t>, </a:t>
            </a:r>
            <a:r>
              <a:rPr lang="uk-UA" dirty="0" smtClean="0"/>
              <a:t>Японія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6488668"/>
            <a:ext cx="184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2008, </a:t>
            </a:r>
            <a:r>
              <a:rPr lang="uk-UA" dirty="0" smtClean="0"/>
              <a:t>США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248312" y="6525344"/>
            <a:ext cx="184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uk-UA" dirty="0" smtClean="0"/>
              <a:t>13</a:t>
            </a:r>
            <a:r>
              <a:rPr lang="en-US" dirty="0" smtClean="0"/>
              <a:t>, </a:t>
            </a:r>
            <a:r>
              <a:rPr lang="uk-UA" dirty="0" smtClean="0"/>
              <a:t>Росія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65160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uk-UA" dirty="0" smtClean="0"/>
              <a:t>14</a:t>
            </a:r>
            <a:r>
              <a:rPr lang="en-US" dirty="0" smtClean="0"/>
              <a:t>, </a:t>
            </a:r>
            <a:r>
              <a:rPr lang="uk-UA" dirty="0" smtClean="0"/>
              <a:t>В</a:t>
            </a:r>
            <a:r>
              <a:rPr lang="en-US" dirty="0" smtClean="0"/>
              <a:t>`</a:t>
            </a:r>
            <a:r>
              <a:rPr lang="uk-UA" dirty="0" err="1" smtClean="0"/>
              <a:t>єтнам</a:t>
            </a:r>
            <a:endParaRPr lang="uk-UA" dirty="0"/>
          </a:p>
        </p:txBody>
      </p:sp>
      <p:sp>
        <p:nvSpPr>
          <p:cNvPr id="1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6</a:t>
            </a:fld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766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/>
              <a:t>Міжнародна </a:t>
            </a:r>
            <a:r>
              <a:rPr lang="uk-UA" sz="3200" b="1" dirty="0" err="1"/>
              <a:t>Менделєєвська</a:t>
            </a:r>
            <a:r>
              <a:rPr lang="uk-UA" sz="3200" b="1" dirty="0"/>
              <a:t> олімпіада школярів з хімії 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200</a:t>
            </a:r>
            <a:r>
              <a:rPr lang="uk-UA" sz="1600" dirty="0"/>
              <a:t>5,</a:t>
            </a:r>
            <a:r>
              <a:rPr lang="en-US" sz="1600" dirty="0"/>
              <a:t> 3</a:t>
            </a:r>
            <a:r>
              <a:rPr lang="uk-UA" sz="1600" dirty="0"/>
              <a:t>9</a:t>
            </a:r>
            <a:r>
              <a:rPr lang="en-US" sz="1600" baseline="30000" dirty="0" err="1"/>
              <a:t>th</a:t>
            </a:r>
            <a:r>
              <a:rPr lang="en-US" sz="1600" dirty="0"/>
              <a:t> </a:t>
            </a:r>
            <a:r>
              <a:rPr lang="en-US" sz="1600" dirty="0" err="1"/>
              <a:t>IMChO</a:t>
            </a:r>
            <a:r>
              <a:rPr lang="en-US" sz="1600" dirty="0"/>
              <a:t> (</a:t>
            </a:r>
            <a:r>
              <a:rPr lang="uk-UA" sz="1600" dirty="0"/>
              <a:t>Таджикистан, Душанбе</a:t>
            </a:r>
            <a:r>
              <a:rPr lang="en-US" sz="1600" dirty="0"/>
              <a:t>) </a:t>
            </a:r>
            <a:r>
              <a:rPr lang="uk-UA" sz="1600" dirty="0"/>
              <a:t>	</a:t>
            </a:r>
            <a:r>
              <a:rPr lang="uk-UA" sz="1600" dirty="0" smtClean="0"/>
              <a:t>срібна</a:t>
            </a:r>
            <a:r>
              <a:rPr lang="en-US" sz="1600" dirty="0" smtClean="0"/>
              <a:t> </a:t>
            </a:r>
            <a:r>
              <a:rPr lang="en-US" sz="1600" dirty="0" err="1"/>
              <a:t>медаль</a:t>
            </a:r>
            <a:r>
              <a:rPr lang="en-US" sz="1600" dirty="0"/>
              <a:t> </a:t>
            </a:r>
            <a:r>
              <a:rPr lang="uk-UA" sz="1600" dirty="0"/>
              <a:t>– Савка Роман</a:t>
            </a:r>
          </a:p>
          <a:p>
            <a:pPr lvl="0"/>
            <a:r>
              <a:rPr lang="uk-UA" sz="1600" dirty="0"/>
              <a:t>2006, 40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Вірменія, Єреван</a:t>
            </a:r>
            <a:r>
              <a:rPr lang="en-US" sz="1600" dirty="0"/>
              <a:t>)  </a:t>
            </a:r>
            <a:r>
              <a:rPr lang="uk-UA" sz="1600" dirty="0"/>
              <a:t>		</a:t>
            </a:r>
            <a:r>
              <a:rPr lang="en-US" sz="1600" dirty="0" err="1" smtClean="0"/>
              <a:t>срібна</a:t>
            </a:r>
            <a:r>
              <a:rPr lang="en-US" sz="1600" dirty="0" smtClean="0"/>
              <a:t> </a:t>
            </a:r>
            <a:r>
              <a:rPr lang="en-US" sz="1600" dirty="0" err="1"/>
              <a:t>медаль</a:t>
            </a:r>
            <a:r>
              <a:rPr lang="en-US" sz="1600" dirty="0"/>
              <a:t> </a:t>
            </a:r>
            <a:r>
              <a:rPr lang="uk-UA" sz="1600" dirty="0"/>
              <a:t>– Романюк Олена</a:t>
            </a:r>
          </a:p>
          <a:p>
            <a:pPr lvl="0"/>
            <a:r>
              <a:rPr lang="uk-UA" sz="1600" dirty="0"/>
              <a:t>2007, 41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Білорусія</a:t>
            </a:r>
            <a:r>
              <a:rPr lang="en-US" sz="1600" dirty="0"/>
              <a:t>, </a:t>
            </a:r>
            <a:r>
              <a:rPr lang="uk-UA" sz="1600" dirty="0"/>
              <a:t>Мінськ</a:t>
            </a:r>
            <a:r>
              <a:rPr lang="en-US" sz="1600" dirty="0"/>
              <a:t>) </a:t>
            </a:r>
            <a:r>
              <a:rPr lang="uk-UA" sz="1600" dirty="0"/>
              <a:t>	 	</a:t>
            </a:r>
            <a:r>
              <a:rPr lang="uk-UA" sz="1600" dirty="0" smtClean="0"/>
              <a:t>золота </a:t>
            </a:r>
            <a:r>
              <a:rPr lang="uk-UA" sz="1600" dirty="0"/>
              <a:t>медаль – Степаненко Ігор, </a:t>
            </a:r>
            <a:br>
              <a:rPr lang="uk-UA" sz="1600" dirty="0"/>
            </a:br>
            <a:r>
              <a:rPr lang="uk-UA" sz="1600" dirty="0"/>
              <a:t>                                                                    		</a:t>
            </a:r>
            <a:r>
              <a:rPr lang="uk-UA" sz="1600" dirty="0" smtClean="0"/>
              <a:t>бронзова </a:t>
            </a:r>
            <a:r>
              <a:rPr lang="uk-UA" sz="1600" dirty="0"/>
              <a:t>медаль –  </a:t>
            </a:r>
            <a:r>
              <a:rPr lang="uk-UA" sz="1600" dirty="0" err="1"/>
              <a:t>Опря</a:t>
            </a:r>
            <a:r>
              <a:rPr lang="uk-UA" sz="1600" dirty="0"/>
              <a:t> Олександр</a:t>
            </a:r>
          </a:p>
          <a:p>
            <a:pPr lvl="0"/>
            <a:r>
              <a:rPr lang="uk-UA" sz="1600" dirty="0"/>
              <a:t>2008, 42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Узбекистан</a:t>
            </a:r>
            <a:r>
              <a:rPr lang="en-US" sz="1600" dirty="0"/>
              <a:t>, </a:t>
            </a:r>
            <a:r>
              <a:rPr lang="uk-UA" sz="1600" dirty="0"/>
              <a:t>Ташкент</a:t>
            </a:r>
            <a:r>
              <a:rPr lang="en-US" sz="1600" dirty="0"/>
              <a:t>)  </a:t>
            </a:r>
            <a:r>
              <a:rPr lang="uk-UA" sz="1600" dirty="0"/>
              <a:t>	</a:t>
            </a:r>
            <a:r>
              <a:rPr lang="uk-UA" sz="1600" dirty="0" smtClean="0"/>
              <a:t>золота </a:t>
            </a:r>
            <a:r>
              <a:rPr lang="uk-UA" sz="1600" dirty="0"/>
              <a:t>медаль – Степаненко Ігор, </a:t>
            </a:r>
            <a:br>
              <a:rPr lang="uk-UA" sz="1600" dirty="0"/>
            </a:br>
            <a:r>
              <a:rPr lang="uk-UA" sz="1600" dirty="0"/>
              <a:t>                                                                               	</a:t>
            </a:r>
            <a:r>
              <a:rPr lang="uk-UA" sz="1600" dirty="0" smtClean="0"/>
              <a:t>срібна </a:t>
            </a:r>
            <a:r>
              <a:rPr lang="uk-UA" sz="1600" dirty="0"/>
              <a:t>медаль –  Червак Остап</a:t>
            </a:r>
          </a:p>
          <a:p>
            <a:pPr lvl="0"/>
            <a:r>
              <a:rPr lang="uk-UA" sz="1600" dirty="0"/>
              <a:t>2009, 43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Туркменістан</a:t>
            </a:r>
            <a:r>
              <a:rPr lang="en-US" sz="1600" dirty="0"/>
              <a:t>, </a:t>
            </a:r>
            <a:r>
              <a:rPr lang="uk-UA" sz="1600" dirty="0"/>
              <a:t>Ашгабат</a:t>
            </a:r>
            <a:r>
              <a:rPr lang="en-US" sz="1600" dirty="0"/>
              <a:t>) </a:t>
            </a:r>
            <a:r>
              <a:rPr lang="uk-UA" sz="1600" dirty="0"/>
              <a:t>	</a:t>
            </a:r>
            <a:r>
              <a:rPr lang="uk-UA" sz="1600" dirty="0" smtClean="0"/>
              <a:t>срібна </a:t>
            </a:r>
            <a:r>
              <a:rPr lang="uk-UA" sz="1600" dirty="0"/>
              <a:t>медаль – </a:t>
            </a:r>
            <a:r>
              <a:rPr lang="uk-UA" sz="1600" dirty="0" err="1"/>
              <a:t>Ардан</a:t>
            </a:r>
            <a:r>
              <a:rPr lang="uk-UA" sz="1600" dirty="0"/>
              <a:t> Богдан, </a:t>
            </a:r>
            <a:br>
              <a:rPr lang="uk-UA" sz="1600" dirty="0"/>
            </a:br>
            <a:r>
              <a:rPr lang="uk-UA" sz="1600" dirty="0"/>
              <a:t>                                                                                   	бронзова медаль –  </a:t>
            </a:r>
            <a:r>
              <a:rPr lang="uk-UA" sz="1600" dirty="0" err="1"/>
              <a:t>Фролов</a:t>
            </a:r>
            <a:r>
              <a:rPr lang="uk-UA" sz="1600" dirty="0"/>
              <a:t> Дмитро </a:t>
            </a:r>
          </a:p>
          <a:p>
            <a:pPr lvl="0"/>
            <a:r>
              <a:rPr lang="uk-UA" sz="1600" dirty="0"/>
              <a:t>2010, 44</a:t>
            </a:r>
            <a:r>
              <a:rPr lang="uk-UA" sz="1600" baseline="30000" dirty="0"/>
              <a:t>th</a:t>
            </a:r>
            <a:r>
              <a:rPr lang="uk-UA" sz="1600" dirty="0"/>
              <a:t> IМ</a:t>
            </a:r>
            <a:r>
              <a:rPr lang="en-US" sz="1600" dirty="0" err="1"/>
              <a:t>ChO</a:t>
            </a:r>
            <a:r>
              <a:rPr lang="en-US" sz="1600" dirty="0"/>
              <a:t> (</a:t>
            </a:r>
            <a:r>
              <a:rPr lang="uk-UA" sz="1600" dirty="0"/>
              <a:t>Азербайджан</a:t>
            </a:r>
            <a:r>
              <a:rPr lang="en-US" sz="1600" dirty="0"/>
              <a:t>, </a:t>
            </a:r>
            <a:r>
              <a:rPr lang="uk-UA" sz="1600" dirty="0"/>
              <a:t>Баку)  	</a:t>
            </a:r>
            <a:r>
              <a:rPr lang="uk-UA" sz="1600" dirty="0" smtClean="0"/>
              <a:t>срібна </a:t>
            </a:r>
            <a:r>
              <a:rPr lang="uk-UA" sz="1600" dirty="0"/>
              <a:t>медаль – </a:t>
            </a:r>
            <a:r>
              <a:rPr lang="uk-UA" sz="1600" dirty="0" err="1"/>
              <a:t>Фролов</a:t>
            </a:r>
            <a:r>
              <a:rPr lang="uk-UA" sz="1600" dirty="0"/>
              <a:t> </a:t>
            </a:r>
            <a:r>
              <a:rPr lang="uk-UA" sz="1600" dirty="0" err="1"/>
              <a:t>Димтро</a:t>
            </a:r>
            <a:r>
              <a:rPr lang="uk-UA" sz="1600" dirty="0"/>
              <a:t>                                                                                                     </a:t>
            </a:r>
          </a:p>
          <a:p>
            <a:pPr lvl="0"/>
            <a:r>
              <a:rPr lang="uk-UA" sz="1600" dirty="0"/>
              <a:t>2011, 45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(РФ, </a:t>
            </a:r>
            <a:r>
              <a:rPr lang="en-US" sz="1600" dirty="0" err="1"/>
              <a:t>Москва</a:t>
            </a:r>
            <a:r>
              <a:rPr lang="en-US" sz="1600" dirty="0"/>
              <a:t>)  </a:t>
            </a:r>
            <a:r>
              <a:rPr lang="uk-UA" sz="1600" dirty="0"/>
              <a:t>		</a:t>
            </a:r>
            <a:r>
              <a:rPr lang="uk-UA" sz="1600" dirty="0" smtClean="0"/>
              <a:t>срібна </a:t>
            </a:r>
            <a:r>
              <a:rPr lang="uk-UA" sz="1600" dirty="0"/>
              <a:t>медаль – </a:t>
            </a:r>
            <a:r>
              <a:rPr lang="uk-UA" sz="1600" dirty="0" err="1"/>
              <a:t>Морадь</a:t>
            </a:r>
            <a:r>
              <a:rPr lang="uk-UA" sz="1600" dirty="0"/>
              <a:t> Вікторія, </a:t>
            </a:r>
            <a:br>
              <a:rPr lang="uk-UA" sz="1600" dirty="0"/>
            </a:br>
            <a:r>
              <a:rPr lang="uk-UA" sz="1600" dirty="0"/>
              <a:t>                                                              		</a:t>
            </a:r>
            <a:r>
              <a:rPr lang="uk-UA" sz="1600" dirty="0" smtClean="0"/>
              <a:t>бронзова </a:t>
            </a:r>
            <a:r>
              <a:rPr lang="uk-UA" sz="1600" dirty="0"/>
              <a:t>медаль –  </a:t>
            </a:r>
            <a:r>
              <a:rPr lang="uk-UA" sz="1600" dirty="0" err="1"/>
              <a:t>Чернюх</a:t>
            </a:r>
            <a:r>
              <a:rPr lang="uk-UA" sz="1600" dirty="0"/>
              <a:t> Ігор</a:t>
            </a:r>
          </a:p>
          <a:p>
            <a:pPr lvl="0"/>
            <a:r>
              <a:rPr lang="uk-UA" sz="1600" dirty="0"/>
              <a:t>2012, 46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Казахстан, Астана)  		</a:t>
            </a:r>
            <a:r>
              <a:rPr lang="uk-UA" sz="1600" dirty="0" smtClean="0"/>
              <a:t>золота </a:t>
            </a:r>
            <a:r>
              <a:rPr lang="uk-UA" sz="1600" dirty="0"/>
              <a:t>медаль – </a:t>
            </a:r>
            <a:r>
              <a:rPr lang="uk-UA" sz="1600" dirty="0" err="1"/>
              <a:t>Чернюх</a:t>
            </a:r>
            <a:r>
              <a:rPr lang="uk-UA" sz="1600" dirty="0"/>
              <a:t> Ігор, </a:t>
            </a:r>
            <a:br>
              <a:rPr lang="uk-UA" sz="1600" dirty="0"/>
            </a:br>
            <a:r>
              <a:rPr lang="uk-UA" sz="1600" dirty="0"/>
              <a:t>                                                                         	</a:t>
            </a:r>
            <a:r>
              <a:rPr lang="uk-UA" sz="1600" dirty="0" smtClean="0"/>
              <a:t>бронзова </a:t>
            </a:r>
            <a:r>
              <a:rPr lang="uk-UA" sz="1600" dirty="0"/>
              <a:t>медаль –  Стельмах Андрій</a:t>
            </a:r>
          </a:p>
          <a:p>
            <a:pPr lvl="0"/>
            <a:r>
              <a:rPr lang="uk-UA" sz="1600" dirty="0"/>
              <a:t>2013, 47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Узбекистан, Ташкент)  	</a:t>
            </a:r>
            <a:r>
              <a:rPr lang="uk-UA" sz="1600" dirty="0" smtClean="0"/>
              <a:t>золота </a:t>
            </a:r>
            <a:r>
              <a:rPr lang="uk-UA" sz="1600" dirty="0"/>
              <a:t>медаль – Стельмах Андрій, </a:t>
            </a:r>
            <a:br>
              <a:rPr lang="uk-UA" sz="1600" dirty="0"/>
            </a:br>
            <a:r>
              <a:rPr lang="uk-UA" sz="1600" dirty="0"/>
              <a:t>                                                                		</a:t>
            </a:r>
            <a:r>
              <a:rPr lang="uk-UA" sz="1600" dirty="0" smtClean="0"/>
              <a:t>бронзова </a:t>
            </a:r>
            <a:r>
              <a:rPr lang="uk-UA" sz="1600" dirty="0"/>
              <a:t>медаль –  Гордійчук Олег,  </a:t>
            </a:r>
            <a:br>
              <a:rPr lang="uk-UA" sz="1600" dirty="0"/>
            </a:br>
            <a:r>
              <a:rPr lang="uk-UA" sz="1600" dirty="0"/>
              <a:t>                                                                                       	бронзова медаль – </a:t>
            </a:r>
            <a:r>
              <a:rPr lang="uk-UA" sz="1600" dirty="0" err="1"/>
              <a:t>Нешта</a:t>
            </a:r>
            <a:r>
              <a:rPr lang="uk-UA" sz="1600" dirty="0"/>
              <a:t> Владислав</a:t>
            </a:r>
          </a:p>
          <a:p>
            <a:pPr lvl="0"/>
            <a:r>
              <a:rPr lang="uk-UA" sz="1600" dirty="0"/>
              <a:t>2015, 49</a:t>
            </a:r>
            <a:r>
              <a:rPr lang="uk-UA" sz="1600" baseline="30000" dirty="0"/>
              <a:t>th</a:t>
            </a:r>
            <a:r>
              <a:rPr lang="uk-UA" sz="1600" dirty="0"/>
              <a:t> </a:t>
            </a:r>
            <a:r>
              <a:rPr lang="uk-UA" sz="1600" dirty="0" err="1"/>
              <a:t>IМChO</a:t>
            </a:r>
            <a:r>
              <a:rPr lang="uk-UA" sz="1600" dirty="0"/>
              <a:t> </a:t>
            </a:r>
            <a:r>
              <a:rPr lang="en-US" sz="1600" dirty="0"/>
              <a:t>(</a:t>
            </a:r>
            <a:r>
              <a:rPr lang="uk-UA" sz="1600" dirty="0"/>
              <a:t>Вірменія, Єреван)  		</a:t>
            </a:r>
            <a:r>
              <a:rPr lang="uk-UA" sz="1600" dirty="0" smtClean="0"/>
              <a:t>срібна </a:t>
            </a:r>
            <a:r>
              <a:rPr lang="uk-UA" sz="1600" dirty="0"/>
              <a:t>медаль – Блищак Степан, </a:t>
            </a:r>
            <a:br>
              <a:rPr lang="uk-UA" sz="1600" dirty="0"/>
            </a:br>
            <a:r>
              <a:rPr lang="uk-UA" sz="1600" dirty="0"/>
              <a:t>                                                                                	</a:t>
            </a:r>
            <a:r>
              <a:rPr lang="uk-UA" sz="1600" dirty="0" smtClean="0"/>
              <a:t>срібна </a:t>
            </a:r>
            <a:r>
              <a:rPr lang="uk-UA" sz="1600" dirty="0"/>
              <a:t>медаль – Шевчук Арсен </a:t>
            </a:r>
          </a:p>
          <a:p>
            <a:pPr lvl="0"/>
            <a:r>
              <a:rPr lang="en-US" sz="1600" dirty="0"/>
              <a:t>20</a:t>
            </a:r>
            <a:r>
              <a:rPr lang="uk-UA" sz="1600" dirty="0"/>
              <a:t>16, 50</a:t>
            </a:r>
            <a:r>
              <a:rPr lang="en-US" sz="1600" baseline="30000" dirty="0" err="1"/>
              <a:t>th</a:t>
            </a:r>
            <a:r>
              <a:rPr lang="en-US" sz="1600" dirty="0"/>
              <a:t> </a:t>
            </a:r>
            <a:r>
              <a:rPr lang="en-US" sz="1600" dirty="0" err="1"/>
              <a:t>IMChO</a:t>
            </a:r>
            <a:r>
              <a:rPr lang="en-US" sz="1600" dirty="0"/>
              <a:t> (</a:t>
            </a:r>
            <a:r>
              <a:rPr lang="uk-UA" sz="1600" dirty="0"/>
              <a:t>РФ, Москва</a:t>
            </a:r>
            <a:r>
              <a:rPr lang="en-US" sz="1600" dirty="0"/>
              <a:t>)  </a:t>
            </a:r>
            <a:r>
              <a:rPr lang="uk-UA" sz="1600" dirty="0"/>
              <a:t>		</a:t>
            </a:r>
            <a:r>
              <a:rPr lang="uk-UA" sz="1600" dirty="0" smtClean="0"/>
              <a:t>бронзова</a:t>
            </a:r>
            <a:r>
              <a:rPr lang="en-US" sz="1600" dirty="0" smtClean="0"/>
              <a:t> </a:t>
            </a:r>
            <a:r>
              <a:rPr lang="en-US" sz="1600" dirty="0" err="1"/>
              <a:t>медаль</a:t>
            </a:r>
            <a:r>
              <a:rPr lang="en-US" sz="1600" dirty="0"/>
              <a:t> </a:t>
            </a:r>
            <a:r>
              <a:rPr lang="uk-UA" sz="1600" dirty="0"/>
              <a:t>– </a:t>
            </a:r>
            <a:r>
              <a:rPr lang="uk-UA" sz="1600" dirty="0" err="1"/>
              <a:t>Сех</a:t>
            </a:r>
            <a:r>
              <a:rPr lang="uk-UA" sz="1600" dirty="0"/>
              <a:t> </a:t>
            </a:r>
            <a:r>
              <a:rPr lang="uk-UA" sz="1600" dirty="0" smtClean="0"/>
              <a:t>Тарас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uk-UA" sz="1600" b="1" dirty="0" smtClean="0"/>
              <a:t>Золотих </a:t>
            </a:r>
            <a:r>
              <a:rPr lang="uk-UA" sz="1600" dirty="0"/>
              <a:t>медалей</a:t>
            </a:r>
            <a:r>
              <a:rPr lang="uk-UA" sz="1600" b="1" dirty="0"/>
              <a:t> – </a:t>
            </a:r>
            <a:r>
              <a:rPr lang="uk-UA" sz="1600" b="1" dirty="0" smtClean="0"/>
              <a:t>4</a:t>
            </a:r>
            <a:r>
              <a:rPr lang="uk-UA" sz="1600" dirty="0" smtClean="0"/>
              <a:t>, </a:t>
            </a:r>
            <a:r>
              <a:rPr lang="uk-UA" sz="1600" b="1" dirty="0" smtClean="0"/>
              <a:t>срібних – 8</a:t>
            </a:r>
            <a:r>
              <a:rPr lang="uk-UA" sz="1600" dirty="0" smtClean="0"/>
              <a:t>, </a:t>
            </a:r>
            <a:r>
              <a:rPr lang="uk-UA" sz="1600" b="1" dirty="0" smtClean="0"/>
              <a:t>бронзових – </a:t>
            </a:r>
            <a:r>
              <a:rPr lang="uk-UA" sz="1600" b="1" dirty="0"/>
              <a:t>7</a:t>
            </a:r>
            <a:endParaRPr lang="uk-UA" sz="1600" dirty="0"/>
          </a:p>
          <a:p>
            <a:endParaRPr lang="uk-UA" sz="1600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7</a:t>
            </a:fld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10973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Ліцеїсти-переможці Міжнародних </a:t>
            </a:r>
            <a:r>
              <a:rPr lang="uk-UA" sz="2800" dirty="0" err="1" smtClean="0"/>
              <a:t>Менделєєвських</a:t>
            </a:r>
            <a:r>
              <a:rPr lang="uk-UA" sz="2800" dirty="0" smtClean="0"/>
              <a:t> олімпіад з хімії</a:t>
            </a:r>
            <a:endParaRPr lang="uk-UA" sz="2800" dirty="0"/>
          </a:p>
        </p:txBody>
      </p:sp>
      <p:pic>
        <p:nvPicPr>
          <p:cNvPr id="17" name="Рисунок 16" descr="4fa3ba3cbb1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4" y="1094522"/>
            <a:ext cx="3869795" cy="25811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E:\Успішний вчитель\Photo\IMChO 2013\Узбекистан\yc3pxvvgk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0741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міжнародна менделєєвська олімпіад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4005064"/>
            <a:ext cx="38986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8581" y="3635732"/>
            <a:ext cx="184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uk-UA" dirty="0" smtClean="0"/>
              <a:t>12</a:t>
            </a:r>
            <a:r>
              <a:rPr lang="en-US" dirty="0" smtClean="0"/>
              <a:t>, </a:t>
            </a:r>
            <a:r>
              <a:rPr lang="uk-UA" dirty="0" smtClean="0"/>
              <a:t>Казахстан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uk-UA" dirty="0" smtClean="0"/>
              <a:t>13</a:t>
            </a:r>
            <a:r>
              <a:rPr lang="en-US" dirty="0" smtClean="0"/>
              <a:t>, </a:t>
            </a:r>
            <a:r>
              <a:rPr lang="uk-UA" dirty="0" smtClean="0"/>
              <a:t>Узбекистан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4307952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uk-UA" dirty="0" smtClean="0"/>
              <a:t>15</a:t>
            </a:r>
            <a:r>
              <a:rPr lang="en-US" dirty="0" smtClean="0"/>
              <a:t>, </a:t>
            </a:r>
            <a:r>
              <a:rPr lang="uk-UA" dirty="0" smtClean="0"/>
              <a:t>Вірменія</a:t>
            </a:r>
            <a:endParaRPr lang="uk-UA" dirty="0"/>
          </a:p>
        </p:txBody>
      </p:sp>
      <p:sp>
        <p:nvSpPr>
          <p:cNvPr id="2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8</a:t>
            </a:fld>
            <a:endParaRPr lang="uk-UA" sz="1400" b="1"/>
          </a:p>
        </p:txBody>
      </p:sp>
    </p:spTree>
    <p:extLst>
      <p:ext uri="{BB962C8B-B14F-4D97-AF65-F5344CB8AC3E}">
        <p14:creationId xmlns:p14="http://schemas.microsoft.com/office/powerpoint/2010/main" val="4512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Результати виступу команд ЛФМЛ на Всеукраїнському турнірі </a:t>
            </a:r>
            <a:r>
              <a:rPr lang="uk-UA" sz="3600" b="1" dirty="0"/>
              <a:t>юних </a:t>
            </a:r>
            <a:r>
              <a:rPr lang="uk-UA" sz="3600" b="1" dirty="0" smtClean="0"/>
              <a:t>хіміків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2004  	</a:t>
            </a:r>
            <a:r>
              <a:rPr lang="uk-UA" dirty="0" smtClean="0"/>
              <a:t>ІІ </a:t>
            </a:r>
            <a:r>
              <a:rPr lang="uk-UA" dirty="0"/>
              <a:t>диплом 	</a:t>
            </a:r>
            <a:r>
              <a:rPr lang="uk-UA" dirty="0" smtClean="0"/>
              <a:t>Кам’янець-Подільський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2005  	</a:t>
            </a:r>
            <a:r>
              <a:rPr lang="uk-UA" dirty="0" smtClean="0"/>
              <a:t>ІІІ </a:t>
            </a:r>
            <a:r>
              <a:rPr lang="uk-UA" dirty="0"/>
              <a:t>диплом 	</a:t>
            </a:r>
            <a:r>
              <a:rPr lang="uk-UA" dirty="0" smtClean="0"/>
              <a:t>Київ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2006  	</a:t>
            </a:r>
            <a:r>
              <a:rPr lang="uk-UA" dirty="0" smtClean="0"/>
              <a:t>ІІ </a:t>
            </a:r>
            <a:r>
              <a:rPr lang="uk-UA" dirty="0"/>
              <a:t>диплом 	</a:t>
            </a:r>
            <a:r>
              <a:rPr lang="uk-UA" dirty="0" smtClean="0"/>
              <a:t>Івано-Франківськ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2007 	</a:t>
            </a:r>
            <a:r>
              <a:rPr lang="uk-UA" dirty="0" smtClean="0"/>
              <a:t>І </a:t>
            </a:r>
            <a:r>
              <a:rPr lang="uk-UA" dirty="0"/>
              <a:t>диплом 	</a:t>
            </a:r>
            <a:r>
              <a:rPr lang="uk-UA" dirty="0" smtClean="0"/>
              <a:t>Львів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2008  	</a:t>
            </a:r>
            <a:r>
              <a:rPr lang="uk-UA" dirty="0" smtClean="0"/>
              <a:t>ІІ </a:t>
            </a:r>
            <a:r>
              <a:rPr lang="uk-UA" dirty="0"/>
              <a:t>диплом 	</a:t>
            </a:r>
            <a:r>
              <a:rPr lang="uk-UA" dirty="0" smtClean="0"/>
              <a:t>Євпаторія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2009  	</a:t>
            </a:r>
            <a:r>
              <a:rPr lang="uk-UA" dirty="0" smtClean="0"/>
              <a:t>І </a:t>
            </a:r>
            <a:r>
              <a:rPr lang="uk-UA" dirty="0"/>
              <a:t>диплом 	</a:t>
            </a:r>
            <a:r>
              <a:rPr lang="uk-UA" dirty="0" smtClean="0"/>
              <a:t>Суми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2010  	</a:t>
            </a:r>
            <a:r>
              <a:rPr lang="uk-UA" dirty="0" smtClean="0"/>
              <a:t>І </a:t>
            </a:r>
            <a:r>
              <a:rPr lang="uk-UA" dirty="0"/>
              <a:t>диплом 	</a:t>
            </a:r>
            <a:r>
              <a:rPr lang="uk-UA" dirty="0" smtClean="0"/>
              <a:t>Вінниця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2011  	</a:t>
            </a:r>
            <a:r>
              <a:rPr lang="uk-UA" dirty="0" smtClean="0"/>
              <a:t>ІІ </a:t>
            </a:r>
            <a:r>
              <a:rPr lang="uk-UA" dirty="0"/>
              <a:t>диплом 	</a:t>
            </a:r>
            <a:r>
              <a:rPr lang="uk-UA" dirty="0" smtClean="0"/>
              <a:t>Черкаси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2012  	</a:t>
            </a:r>
            <a:r>
              <a:rPr lang="uk-UA" dirty="0" smtClean="0"/>
              <a:t>ІІ </a:t>
            </a:r>
            <a:r>
              <a:rPr lang="uk-UA" dirty="0"/>
              <a:t>диплом 	</a:t>
            </a:r>
            <a:r>
              <a:rPr lang="uk-UA" dirty="0" smtClean="0"/>
              <a:t>Чернігів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2013  	</a:t>
            </a:r>
            <a:r>
              <a:rPr lang="uk-UA" dirty="0" smtClean="0"/>
              <a:t>І </a:t>
            </a:r>
            <a:r>
              <a:rPr lang="uk-UA" dirty="0"/>
              <a:t>диплом 	</a:t>
            </a:r>
            <a:r>
              <a:rPr lang="uk-UA" dirty="0" smtClean="0"/>
              <a:t>Полтава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2014  	</a:t>
            </a:r>
            <a:r>
              <a:rPr lang="uk-UA" dirty="0" smtClean="0"/>
              <a:t>ІІ </a:t>
            </a:r>
            <a:r>
              <a:rPr lang="uk-UA" dirty="0"/>
              <a:t>диплом 	</a:t>
            </a:r>
            <a:r>
              <a:rPr lang="uk-UA" dirty="0" smtClean="0"/>
              <a:t>Дніпро</a:t>
            </a:r>
            <a:endParaRPr lang="uk-UA" dirty="0"/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uk-UA" dirty="0"/>
              <a:t>2015 	 </a:t>
            </a:r>
            <a:r>
              <a:rPr lang="uk-UA" dirty="0" smtClean="0"/>
              <a:t>І </a:t>
            </a:r>
            <a:r>
              <a:rPr lang="uk-UA" dirty="0"/>
              <a:t>диплом 	</a:t>
            </a:r>
            <a:r>
              <a:rPr lang="uk-UA" dirty="0" smtClean="0"/>
              <a:t>Чернівці</a:t>
            </a:r>
            <a:endParaRPr lang="uk-UA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48264" y="6469204"/>
            <a:ext cx="2133600" cy="365125"/>
          </a:xfrm>
        </p:spPr>
        <p:txBody>
          <a:bodyPr/>
          <a:lstStyle/>
          <a:p>
            <a:fld id="{42F64380-7F6E-46C6-9366-6793526FB2AB}" type="slidenum">
              <a:rPr lang="uk-UA" sz="1400" b="1" smtClean="0"/>
              <a:t>9</a:t>
            </a:fld>
            <a:endParaRPr lang="uk-UA" sz="1400" b="1"/>
          </a:p>
        </p:txBody>
      </p:sp>
      <p:pic>
        <p:nvPicPr>
          <p:cNvPr id="4100" name="Picture 4" descr="Результат пошуку зображень за запитом &quot;турнір юних хімікі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553180" cy="29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465</Words>
  <Application>Microsoft Office PowerPoint</Application>
  <PresentationFormat>Экран (4:3)</PresentationFormat>
  <Paragraphs>171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Інформація про педагогічну діяльність вчителя хімії  Олексин Лілії Тадеївни</vt:lpstr>
      <vt:lpstr>Система науково-практичної підготовки обдарованих дітей</vt:lpstr>
      <vt:lpstr>Система науково-практичної підготовки обдарованих дітей</vt:lpstr>
      <vt:lpstr>Результати ліцеїстів на IV етапі Всеукраїнської учнівської олімпіади з хімії </vt:lpstr>
      <vt:lpstr>Міжнародна олімпіада з хімії  (International Chemistry Olympiad) </vt:lpstr>
      <vt:lpstr>Ліцеїсти-переможці Міжнародних олімпіад з хімії</vt:lpstr>
      <vt:lpstr>Міжнародна Менделєєвська олімпіада школярів з хімії  </vt:lpstr>
      <vt:lpstr>Ліцеїсти-переможці Міжнародних Менделєєвських олімпіад з хімії</vt:lpstr>
      <vt:lpstr>Результати виступу команд ЛФМЛ на Всеукраїнському турнірі юних хіміків</vt:lpstr>
      <vt:lpstr>Команди ЛФМЛ на Всеукраїнських турнірах юних хіміків</vt:lpstr>
      <vt:lpstr>Команди ЛФМЛ на Всеукраїнських турнірах юних хіміків</vt:lpstr>
      <vt:lpstr>Всеукраїнський конкурс-захист науково- -дослідницьких робіт МАН (секції хімії та медицини)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user1033</dc:creator>
  <cp:lastModifiedBy>user1033</cp:lastModifiedBy>
  <cp:revision>32</cp:revision>
  <cp:lastPrinted>2016-10-02T14:29:25Z</cp:lastPrinted>
  <dcterms:created xsi:type="dcterms:W3CDTF">2016-10-02T13:21:05Z</dcterms:created>
  <dcterms:modified xsi:type="dcterms:W3CDTF">2016-10-02T16:23:36Z</dcterms:modified>
</cp:coreProperties>
</file>